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691" r:id="rId5"/>
    <p:sldMasterId id="2147483714" r:id="rId6"/>
    <p:sldMasterId id="2147483726" r:id="rId7"/>
    <p:sldMasterId id="2147483729" r:id="rId8"/>
  </p:sldMasterIdLst>
  <p:notesMasterIdLst>
    <p:notesMasterId r:id="rId34"/>
  </p:notesMasterIdLst>
  <p:handoutMasterIdLst>
    <p:handoutMasterId r:id="rId35"/>
  </p:handoutMasterIdLst>
  <p:sldIdLst>
    <p:sldId id="330" r:id="rId9"/>
    <p:sldId id="4103" r:id="rId10"/>
    <p:sldId id="4062" r:id="rId11"/>
    <p:sldId id="4102" r:id="rId12"/>
    <p:sldId id="4087" r:id="rId13"/>
    <p:sldId id="4088" r:id="rId14"/>
    <p:sldId id="4098" r:id="rId15"/>
    <p:sldId id="4101" r:id="rId16"/>
    <p:sldId id="4100" r:id="rId17"/>
    <p:sldId id="4099" r:id="rId18"/>
    <p:sldId id="4096" r:id="rId19"/>
    <p:sldId id="4097" r:id="rId20"/>
    <p:sldId id="293" r:id="rId21"/>
    <p:sldId id="277" r:id="rId22"/>
    <p:sldId id="288" r:id="rId23"/>
    <p:sldId id="279" r:id="rId24"/>
    <p:sldId id="290" r:id="rId25"/>
    <p:sldId id="296" r:id="rId26"/>
    <p:sldId id="294" r:id="rId27"/>
    <p:sldId id="297" r:id="rId28"/>
    <p:sldId id="284" r:id="rId29"/>
    <p:sldId id="292" r:id="rId30"/>
    <p:sldId id="298" r:id="rId31"/>
    <p:sldId id="295" r:id="rId32"/>
    <p:sldId id="29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729" userDrawn="1">
          <p15:clr>
            <a:srgbClr val="A4A3A4"/>
          </p15:clr>
        </p15:guide>
        <p15:guide id="3" pos="506" userDrawn="1">
          <p15:clr>
            <a:srgbClr val="A4A3A4"/>
          </p15:clr>
        </p15:guide>
        <p15:guide id="4" pos="6131" userDrawn="1">
          <p15:clr>
            <a:srgbClr val="A4A3A4"/>
          </p15:clr>
        </p15:guide>
        <p15:guide id="5"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EE8410-EDCE-6101-59E3-B7FB8FFA181C}" name="Torey Silloway" initials="TS" userId="S::tsilloway@zerotothree.org::04ff66be-5360-49f5-a2c9-2ae6577a7f3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enifer Goldman Fraser" initials="JGF" lastIdx="24" clrIdx="6">
    <p:extLst>
      <p:ext uri="{19B8F6BF-5375-455C-9EA6-DF929625EA0E}">
        <p15:presenceInfo xmlns:p15="http://schemas.microsoft.com/office/powerpoint/2012/main" userId="S::JGoldmanFraser@zerotothree.org::d2ffab00-827e-472c-b175-64658062d085" providerId="AD"/>
      </p:ext>
    </p:extLst>
  </p:cmAuthor>
  <p:cmAuthor id="1" name="Janice Im" initials="JI" lastIdx="22" clrIdx="0">
    <p:extLst>
      <p:ext uri="{19B8F6BF-5375-455C-9EA6-DF929625EA0E}">
        <p15:presenceInfo xmlns:p15="http://schemas.microsoft.com/office/powerpoint/2012/main" userId="S::Janiceim@zerotothree.org::621a0038-92f0-40df-a8bd-e936efba5bc5" providerId="AD"/>
      </p:ext>
    </p:extLst>
  </p:cmAuthor>
  <p:cmAuthor id="2" name="Matthew Melmed" initials="MM" lastIdx="54" clrIdx="1">
    <p:extLst>
      <p:ext uri="{19B8F6BF-5375-455C-9EA6-DF929625EA0E}">
        <p15:presenceInfo xmlns:p15="http://schemas.microsoft.com/office/powerpoint/2012/main" userId="S::MMelmed@zerotothree.org::e8341c96-6dcb-45d5-aa7e-a49a51ae3443" providerId="AD"/>
      </p:ext>
    </p:extLst>
  </p:cmAuthor>
  <p:cmAuthor id="3" name="Janie Huddleston" initials="JH" lastIdx="58" clrIdx="2">
    <p:extLst>
      <p:ext uri="{19B8F6BF-5375-455C-9EA6-DF929625EA0E}">
        <p15:presenceInfo xmlns:p15="http://schemas.microsoft.com/office/powerpoint/2012/main" userId="S::JHuddleston@zerotothree.org::275f035a-26d5-48c4-adcc-b480df090deb" providerId="AD"/>
      </p:ext>
    </p:extLst>
  </p:cmAuthor>
  <p:cmAuthor id="4" name="Jaclyn Szrom" initials="JS" lastIdx="11" clrIdx="3">
    <p:extLst>
      <p:ext uri="{19B8F6BF-5375-455C-9EA6-DF929625EA0E}">
        <p15:presenceInfo xmlns:p15="http://schemas.microsoft.com/office/powerpoint/2012/main" userId="S::jszrom@zerotothree.org::3d266237-89c6-4edc-b215-15753fc05ca9" providerId="AD"/>
      </p:ext>
    </p:extLst>
  </p:cmAuthor>
  <p:cmAuthor id="5" name="Torey Silloway" initials="TS" lastIdx="81" clrIdx="4">
    <p:extLst>
      <p:ext uri="{19B8F6BF-5375-455C-9EA6-DF929625EA0E}">
        <p15:presenceInfo xmlns:p15="http://schemas.microsoft.com/office/powerpoint/2012/main" userId="S::tsilloway@zerotothree.org::04ff66be-5360-49f5-a2c9-2ae6577a7f31" providerId="AD"/>
      </p:ext>
    </p:extLst>
  </p:cmAuthor>
  <p:cmAuthor id="6" name="Ernestine Benedict" initials="EB" lastIdx="15" clrIdx="5">
    <p:extLst>
      <p:ext uri="{19B8F6BF-5375-455C-9EA6-DF929625EA0E}">
        <p15:presenceInfo xmlns:p15="http://schemas.microsoft.com/office/powerpoint/2012/main" userId="S::ebenedict@zerotothree.org::9252a4ec-d966-4a26-aef5-6aaaa0e0a4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DCD"/>
    <a:srgbClr val="1B456B"/>
    <a:srgbClr val="FFCE02"/>
    <a:srgbClr val="4472C4"/>
    <a:srgbClr val="E94F3C"/>
    <a:srgbClr val="005D86"/>
    <a:srgbClr val="F6851E"/>
    <a:srgbClr val="2F9A47"/>
    <a:srgbClr val="93DEFF"/>
    <a:srgbClr val="AFE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1C0112-A52E-451C-A0FD-CBC13E003998}" v="1" dt="2022-02-24T20:06:17.9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78" autoAdjust="0"/>
    <p:restoredTop sz="96224" autoAdjust="0"/>
  </p:normalViewPr>
  <p:slideViewPr>
    <p:cSldViewPr snapToGrid="0" snapToObjects="1">
      <p:cViewPr varScale="1">
        <p:scale>
          <a:sx n="110" d="100"/>
          <a:sy n="110" d="100"/>
        </p:scale>
        <p:origin x="252" y="102"/>
      </p:cViewPr>
      <p:guideLst>
        <p:guide orient="horz" pos="1729"/>
        <p:guide pos="506"/>
        <p:guide pos="6131"/>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200" d="100"/>
        <a:sy n="200" d="100"/>
      </p:scale>
      <p:origin x="0" y="-5106"/>
    </p:cViewPr>
  </p:sorter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ey Silloway" userId="04ff66be-5360-49f5-a2c9-2ae6577a7f31" providerId="ADAL" clId="{E51C0112-A52E-451C-A0FD-CBC13E003998}"/>
    <pc:docChg chg="modSld">
      <pc:chgData name="Torey Silloway" userId="04ff66be-5360-49f5-a2c9-2ae6577a7f31" providerId="ADAL" clId="{E51C0112-A52E-451C-A0FD-CBC13E003998}" dt="2022-02-24T23:02:07.067" v="52" actId="20577"/>
      <pc:docMkLst>
        <pc:docMk/>
      </pc:docMkLst>
      <pc:sldChg chg="modSp mod">
        <pc:chgData name="Torey Silloway" userId="04ff66be-5360-49f5-a2c9-2ae6577a7f31" providerId="ADAL" clId="{E51C0112-A52E-451C-A0FD-CBC13E003998}" dt="2022-02-24T22:59:24.890" v="12" actId="20577"/>
        <pc:sldMkLst>
          <pc:docMk/>
          <pc:sldMk cId="679513201" sldId="299"/>
        </pc:sldMkLst>
        <pc:spChg chg="mod">
          <ac:chgData name="Torey Silloway" userId="04ff66be-5360-49f5-a2c9-2ae6577a7f31" providerId="ADAL" clId="{E51C0112-A52E-451C-A0FD-CBC13E003998}" dt="2022-02-24T22:59:24.890" v="12" actId="20577"/>
          <ac:spMkLst>
            <pc:docMk/>
            <pc:sldMk cId="679513201" sldId="299"/>
            <ac:spMk id="2" creationId="{D91EAAF0-B585-7C48-B0A5-471516A774BD}"/>
          </ac:spMkLst>
        </pc:spChg>
      </pc:sldChg>
      <pc:sldChg chg="modSp mod">
        <pc:chgData name="Torey Silloway" userId="04ff66be-5360-49f5-a2c9-2ae6577a7f31" providerId="ADAL" clId="{E51C0112-A52E-451C-A0FD-CBC13E003998}" dt="2022-02-24T23:02:07.067" v="52" actId="20577"/>
        <pc:sldMkLst>
          <pc:docMk/>
          <pc:sldMk cId="2534989533" sldId="4087"/>
        </pc:sldMkLst>
        <pc:spChg chg="mod">
          <ac:chgData name="Torey Silloway" userId="04ff66be-5360-49f5-a2c9-2ae6577a7f31" providerId="ADAL" clId="{E51C0112-A52E-451C-A0FD-CBC13E003998}" dt="2022-02-24T23:02:07.067" v="52" actId="20577"/>
          <ac:spMkLst>
            <pc:docMk/>
            <pc:sldMk cId="2534989533" sldId="4087"/>
            <ac:spMk id="2" creationId="{A12C6C24-8C82-4C47-9A44-552EABDE5476}"/>
          </ac:spMkLst>
        </pc:spChg>
      </pc:sldChg>
      <pc:sldChg chg="modSp mod">
        <pc:chgData name="Torey Silloway" userId="04ff66be-5360-49f5-a2c9-2ae6577a7f31" providerId="ADAL" clId="{E51C0112-A52E-451C-A0FD-CBC13E003998}" dt="2022-02-24T20:03:49.668" v="10" actId="20577"/>
        <pc:sldMkLst>
          <pc:docMk/>
          <pc:sldMk cId="2787074642" sldId="4099"/>
        </pc:sldMkLst>
        <pc:spChg chg="mod">
          <ac:chgData name="Torey Silloway" userId="04ff66be-5360-49f5-a2c9-2ae6577a7f31" providerId="ADAL" clId="{E51C0112-A52E-451C-A0FD-CBC13E003998}" dt="2022-02-24T20:03:49.668" v="10" actId="20577"/>
          <ac:spMkLst>
            <pc:docMk/>
            <pc:sldMk cId="2787074642" sldId="4099"/>
            <ac:spMk id="5" creationId="{64B40FD2-4087-41D1-B6F1-1917E958BFC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18330D-23A5-4E29-9E93-6487697231F8}" type="doc">
      <dgm:prSet loTypeId="urn:microsoft.com/office/officeart/2005/8/layout/cycle6" loCatId="relationship" qsTypeId="urn:microsoft.com/office/officeart/2005/8/quickstyle/simple2" qsCatId="simple" csTypeId="urn:microsoft.com/office/officeart/2005/8/colors/accent5_1" csCatId="accent5" phldr="1"/>
      <dgm:spPr/>
      <dgm:t>
        <a:bodyPr/>
        <a:lstStyle/>
        <a:p>
          <a:endParaRPr lang="en-US"/>
        </a:p>
      </dgm:t>
    </dgm:pt>
    <dgm:pt modelId="{E57AE558-5429-44D0-83D7-3B5BAE2CD268}">
      <dgm:prSet phldrT="[Text]" custT="1"/>
      <dgm:spPr>
        <a:gradFill flip="none" rotWithShape="0">
          <a:gsLst>
            <a:gs pos="0">
              <a:srgbClr val="FFCE02">
                <a:tint val="66000"/>
                <a:satMod val="160000"/>
              </a:srgbClr>
            </a:gs>
            <a:gs pos="50000">
              <a:srgbClr val="FFCE02">
                <a:tint val="44500"/>
                <a:satMod val="160000"/>
              </a:srgbClr>
            </a:gs>
            <a:gs pos="100000">
              <a:srgbClr val="FFCE02">
                <a:tint val="23500"/>
                <a:satMod val="160000"/>
              </a:srgbClr>
            </a:gs>
          </a:gsLst>
          <a:lin ang="2700000" scaled="1"/>
          <a:tileRect/>
        </a:gradFill>
        <a:ln w="28575">
          <a:solidFill>
            <a:srgbClr val="1B456B"/>
          </a:solidFill>
        </a:ln>
      </dgm:spPr>
      <dgm:t>
        <a:bodyPr/>
        <a:lstStyle/>
        <a:p>
          <a:pPr algn="ctr"/>
          <a:endParaRPr lang="en-US" sz="1800" b="1" dirty="0">
            <a:solidFill>
              <a:srgbClr val="1B456B"/>
            </a:solidFill>
            <a:latin typeface="Cambria" panose="02040503050406030204" pitchFamily="18" charset="0"/>
            <a:ea typeface="Cambria" panose="02040503050406030204" pitchFamily="18" charset="0"/>
          </a:endParaRPr>
        </a:p>
        <a:p>
          <a:pPr algn="ctr"/>
          <a:r>
            <a:rPr lang="en-US" sz="1800" b="1" dirty="0">
              <a:solidFill>
                <a:srgbClr val="1B456B"/>
              </a:solidFill>
              <a:latin typeface="Cambria" panose="02040503050406030204" pitchFamily="18" charset="0"/>
              <a:ea typeface="Cambria" panose="02040503050406030204" pitchFamily="18" charset="0"/>
            </a:rPr>
            <a:t>Resources</a:t>
          </a:r>
        </a:p>
        <a:p>
          <a:pPr algn="ctr"/>
          <a:endParaRPr lang="en-US" sz="1800" b="1" dirty="0">
            <a:solidFill>
              <a:srgbClr val="1B456B"/>
            </a:solidFill>
            <a:latin typeface="Cambria" panose="02040503050406030204" pitchFamily="18" charset="0"/>
            <a:ea typeface="Cambria" panose="02040503050406030204" pitchFamily="18" charset="0"/>
          </a:endParaRPr>
        </a:p>
      </dgm:t>
    </dgm:pt>
    <dgm:pt modelId="{92882E36-30D4-49C1-AF97-740EBFBA63CE}" type="parTrans" cxnId="{9A047D10-44D9-4EB7-9A17-180C34CEDCFF}">
      <dgm:prSet/>
      <dgm:spPr/>
      <dgm:t>
        <a:bodyPr/>
        <a:lstStyle/>
        <a:p>
          <a:pPr algn="ctr"/>
          <a:endParaRPr lang="en-US" sz="1900">
            <a:solidFill>
              <a:srgbClr val="1B456B"/>
            </a:solidFill>
            <a:latin typeface="Cambria" panose="02040503050406030204" pitchFamily="18" charset="0"/>
            <a:ea typeface="Cambria" panose="02040503050406030204" pitchFamily="18" charset="0"/>
          </a:endParaRPr>
        </a:p>
      </dgm:t>
    </dgm:pt>
    <dgm:pt modelId="{1D4B9093-7E30-4FAD-A25A-7FDAAFD887D7}" type="sibTrans" cxnId="{9A047D10-44D9-4EB7-9A17-180C34CEDCFF}">
      <dgm:prSet/>
      <dgm:spPr>
        <a:ln w="38100">
          <a:solidFill>
            <a:srgbClr val="008DCD"/>
          </a:solidFill>
        </a:ln>
      </dgm:spPr>
      <dgm:t>
        <a:bodyPr/>
        <a:lstStyle/>
        <a:p>
          <a:pPr algn="ctr"/>
          <a:endParaRPr lang="en-US" sz="1900">
            <a:solidFill>
              <a:srgbClr val="1B456B"/>
            </a:solidFill>
            <a:latin typeface="Cambria" panose="02040503050406030204" pitchFamily="18" charset="0"/>
            <a:ea typeface="Cambria" panose="02040503050406030204" pitchFamily="18" charset="0"/>
          </a:endParaRPr>
        </a:p>
      </dgm:t>
    </dgm:pt>
    <dgm:pt modelId="{CA12190C-DD18-40E6-AE2F-B3CB799D47AB}">
      <dgm:prSet phldrT="[Text]" custT="1"/>
      <dgm:spPr>
        <a:gradFill flip="none" rotWithShape="0">
          <a:gsLst>
            <a:gs pos="0">
              <a:srgbClr val="FFCE02">
                <a:tint val="66000"/>
                <a:satMod val="160000"/>
              </a:srgbClr>
            </a:gs>
            <a:gs pos="50000">
              <a:srgbClr val="FFCE02">
                <a:tint val="44500"/>
                <a:satMod val="160000"/>
              </a:srgbClr>
            </a:gs>
            <a:gs pos="100000">
              <a:srgbClr val="FFCE02">
                <a:tint val="23500"/>
                <a:satMod val="160000"/>
              </a:srgbClr>
            </a:gs>
          </a:gsLst>
          <a:lin ang="2700000" scaled="1"/>
          <a:tileRect/>
        </a:gradFill>
        <a:ln w="28575">
          <a:solidFill>
            <a:srgbClr val="1B456B"/>
          </a:solidFill>
        </a:ln>
      </dgm:spPr>
      <dgm:t>
        <a:bodyPr/>
        <a:lstStyle/>
        <a:p>
          <a:pPr algn="ctr"/>
          <a:r>
            <a:rPr lang="en-US" sz="1800" b="1" dirty="0">
              <a:solidFill>
                <a:srgbClr val="1B456B"/>
              </a:solidFill>
              <a:latin typeface="Cambria" panose="02040503050406030204" pitchFamily="18" charset="0"/>
              <a:ea typeface="Cambria" panose="02040503050406030204" pitchFamily="18" charset="0"/>
            </a:rPr>
            <a:t>Financing</a:t>
          </a:r>
        </a:p>
      </dgm:t>
    </dgm:pt>
    <dgm:pt modelId="{F8A2DEDD-69DB-4240-808E-DCFAB5F5DD27}" type="parTrans" cxnId="{9FCD2D86-498B-40E0-8957-776C760BB957}">
      <dgm:prSet/>
      <dgm:spPr/>
      <dgm:t>
        <a:bodyPr/>
        <a:lstStyle/>
        <a:p>
          <a:pPr algn="ctr"/>
          <a:endParaRPr lang="en-US" sz="1900">
            <a:solidFill>
              <a:srgbClr val="1B456B"/>
            </a:solidFill>
            <a:latin typeface="Cambria" panose="02040503050406030204" pitchFamily="18" charset="0"/>
            <a:ea typeface="Cambria" panose="02040503050406030204" pitchFamily="18" charset="0"/>
          </a:endParaRPr>
        </a:p>
      </dgm:t>
    </dgm:pt>
    <dgm:pt modelId="{4A74E54E-5D29-445E-A6A1-EEF1B6DE5A42}" type="sibTrans" cxnId="{9FCD2D86-498B-40E0-8957-776C760BB957}">
      <dgm:prSet/>
      <dgm:spPr>
        <a:ln w="38100">
          <a:solidFill>
            <a:srgbClr val="008DCD"/>
          </a:solidFill>
        </a:ln>
      </dgm:spPr>
      <dgm:t>
        <a:bodyPr/>
        <a:lstStyle/>
        <a:p>
          <a:pPr algn="ctr"/>
          <a:endParaRPr lang="en-US" sz="1900">
            <a:solidFill>
              <a:srgbClr val="1B456B"/>
            </a:solidFill>
            <a:latin typeface="Cambria" panose="02040503050406030204" pitchFamily="18" charset="0"/>
            <a:ea typeface="Cambria" panose="02040503050406030204" pitchFamily="18" charset="0"/>
          </a:endParaRPr>
        </a:p>
      </dgm:t>
    </dgm:pt>
    <dgm:pt modelId="{0C4C95BF-F0F4-4663-B34E-B48821A34511}">
      <dgm:prSet phldrT="[Text]" custT="1"/>
      <dgm:spPr>
        <a:gradFill flip="none" rotWithShape="0">
          <a:gsLst>
            <a:gs pos="0">
              <a:srgbClr val="FFCE02">
                <a:tint val="66000"/>
                <a:satMod val="160000"/>
              </a:srgbClr>
            </a:gs>
            <a:gs pos="50000">
              <a:srgbClr val="FFCE02">
                <a:tint val="44500"/>
                <a:satMod val="160000"/>
              </a:srgbClr>
            </a:gs>
            <a:gs pos="100000">
              <a:srgbClr val="FFCE02">
                <a:tint val="23500"/>
                <a:satMod val="160000"/>
              </a:srgbClr>
            </a:gs>
          </a:gsLst>
          <a:path path="circle">
            <a:fillToRect t="100000" r="100000"/>
          </a:path>
          <a:tileRect l="-100000" b="-100000"/>
        </a:gradFill>
        <a:ln w="28575">
          <a:solidFill>
            <a:srgbClr val="1B456B"/>
          </a:solidFill>
        </a:ln>
      </dgm:spPr>
      <dgm:t>
        <a:bodyPr/>
        <a:lstStyle/>
        <a:p>
          <a:pPr algn="ctr"/>
          <a:r>
            <a:rPr lang="en-US" sz="1800" b="1" dirty="0">
              <a:solidFill>
                <a:srgbClr val="1B456B"/>
              </a:solidFill>
              <a:latin typeface="Cambria" panose="02040503050406030204" pitchFamily="18" charset="0"/>
              <a:ea typeface="Cambria" panose="02040503050406030204" pitchFamily="18" charset="0"/>
            </a:rPr>
            <a:t>Policy, Regulations, and Legislation</a:t>
          </a:r>
        </a:p>
      </dgm:t>
    </dgm:pt>
    <dgm:pt modelId="{91C42E64-C0E6-4807-9248-492FADA5F59B}" type="parTrans" cxnId="{1C0D44AA-FC3E-4334-AF1B-DB8420EE1D91}">
      <dgm:prSet/>
      <dgm:spPr/>
      <dgm:t>
        <a:bodyPr/>
        <a:lstStyle/>
        <a:p>
          <a:pPr algn="ctr"/>
          <a:endParaRPr lang="en-US" sz="1900">
            <a:solidFill>
              <a:srgbClr val="1B456B"/>
            </a:solidFill>
            <a:latin typeface="Cambria" panose="02040503050406030204" pitchFamily="18" charset="0"/>
            <a:ea typeface="Cambria" panose="02040503050406030204" pitchFamily="18" charset="0"/>
          </a:endParaRPr>
        </a:p>
      </dgm:t>
    </dgm:pt>
    <dgm:pt modelId="{FF4C3FD1-4977-4017-B9F5-750678BE9CB7}" type="sibTrans" cxnId="{1C0D44AA-FC3E-4334-AF1B-DB8420EE1D91}">
      <dgm:prSet/>
      <dgm:spPr>
        <a:ln w="38100">
          <a:solidFill>
            <a:srgbClr val="008DCD"/>
          </a:solidFill>
        </a:ln>
      </dgm:spPr>
      <dgm:t>
        <a:bodyPr/>
        <a:lstStyle/>
        <a:p>
          <a:pPr algn="ctr"/>
          <a:endParaRPr lang="en-US" sz="1900">
            <a:solidFill>
              <a:srgbClr val="1B456B"/>
            </a:solidFill>
            <a:latin typeface="Cambria" panose="02040503050406030204" pitchFamily="18" charset="0"/>
            <a:ea typeface="Cambria" panose="02040503050406030204" pitchFamily="18" charset="0"/>
          </a:endParaRPr>
        </a:p>
      </dgm:t>
    </dgm:pt>
    <dgm:pt modelId="{9B064F49-2AB6-449E-A572-BB320FA2A23A}">
      <dgm:prSet custT="1"/>
      <dgm:spPr>
        <a:gradFill flip="none" rotWithShape="0">
          <a:gsLst>
            <a:gs pos="0">
              <a:srgbClr val="FFCE02">
                <a:tint val="66000"/>
                <a:satMod val="160000"/>
              </a:srgbClr>
            </a:gs>
            <a:gs pos="50000">
              <a:srgbClr val="FFCE02">
                <a:tint val="44500"/>
                <a:satMod val="160000"/>
              </a:srgbClr>
            </a:gs>
            <a:gs pos="100000">
              <a:srgbClr val="FFCE02">
                <a:tint val="23500"/>
                <a:satMod val="160000"/>
              </a:srgbClr>
            </a:gs>
          </a:gsLst>
          <a:lin ang="8100000" scaled="1"/>
          <a:tileRect/>
        </a:gradFill>
        <a:ln w="28575">
          <a:solidFill>
            <a:srgbClr val="1B456B"/>
          </a:solidFill>
        </a:ln>
      </dgm:spPr>
      <dgm:t>
        <a:bodyPr/>
        <a:lstStyle/>
        <a:p>
          <a:pPr algn="ctr"/>
          <a:endParaRPr lang="en-US" sz="1800" b="1" dirty="0">
            <a:solidFill>
              <a:srgbClr val="1B456B"/>
            </a:solidFill>
            <a:latin typeface="Cambria" panose="02040503050406030204" pitchFamily="18" charset="0"/>
            <a:ea typeface="Cambria" panose="02040503050406030204" pitchFamily="18" charset="0"/>
          </a:endParaRPr>
        </a:p>
        <a:p>
          <a:pPr algn="ctr"/>
          <a:endParaRPr lang="en-US" sz="1800" b="1" dirty="0">
            <a:solidFill>
              <a:srgbClr val="1B456B"/>
            </a:solidFill>
            <a:latin typeface="Cambria" panose="02040503050406030204" pitchFamily="18" charset="0"/>
            <a:ea typeface="Cambria" panose="02040503050406030204" pitchFamily="18" charset="0"/>
          </a:endParaRPr>
        </a:p>
        <a:p>
          <a:pPr algn="ctr"/>
          <a:r>
            <a:rPr lang="en-US" sz="1800" b="1" dirty="0">
              <a:solidFill>
                <a:srgbClr val="1B456B"/>
              </a:solidFill>
              <a:latin typeface="Cambria" panose="02040503050406030204" pitchFamily="18" charset="0"/>
              <a:ea typeface="Cambria" panose="02040503050406030204" pitchFamily="18" charset="0"/>
            </a:rPr>
            <a:t>Collaboration</a:t>
          </a:r>
        </a:p>
        <a:p>
          <a:pPr algn="ctr"/>
          <a:br>
            <a:rPr lang="en-US" sz="1800" b="1" dirty="0">
              <a:solidFill>
                <a:srgbClr val="1B456B"/>
              </a:solidFill>
              <a:latin typeface="Cambria" panose="02040503050406030204" pitchFamily="18" charset="0"/>
              <a:ea typeface="Cambria" panose="02040503050406030204" pitchFamily="18" charset="0"/>
            </a:rPr>
          </a:br>
          <a:r>
            <a:rPr lang="en-US" sz="1800" b="1" dirty="0">
              <a:solidFill>
                <a:srgbClr val="1B456B"/>
              </a:solidFill>
              <a:latin typeface="Cambria" panose="02040503050406030204" pitchFamily="18" charset="0"/>
              <a:ea typeface="Cambria" panose="02040503050406030204" pitchFamily="18" charset="0"/>
            </a:rPr>
            <a:t>	</a:t>
          </a:r>
        </a:p>
      </dgm:t>
    </dgm:pt>
    <dgm:pt modelId="{2F9DE67B-6991-4349-AF96-8F872070E9EA}" type="parTrans" cxnId="{0FDEBF1F-BBCB-409E-AD6A-14EC61BAB578}">
      <dgm:prSet/>
      <dgm:spPr/>
      <dgm:t>
        <a:bodyPr/>
        <a:lstStyle/>
        <a:p>
          <a:pPr algn="ctr"/>
          <a:endParaRPr lang="en-US" sz="1900">
            <a:solidFill>
              <a:srgbClr val="1B456B"/>
            </a:solidFill>
            <a:latin typeface="Cambria" panose="02040503050406030204" pitchFamily="18" charset="0"/>
            <a:ea typeface="Cambria" panose="02040503050406030204" pitchFamily="18" charset="0"/>
          </a:endParaRPr>
        </a:p>
      </dgm:t>
    </dgm:pt>
    <dgm:pt modelId="{EB08BE33-6C55-4C5C-90D5-27FAE8EC8B80}" type="sibTrans" cxnId="{0FDEBF1F-BBCB-409E-AD6A-14EC61BAB578}">
      <dgm:prSet/>
      <dgm:spPr>
        <a:solidFill>
          <a:srgbClr val="1B456B"/>
        </a:solidFill>
        <a:ln w="38100">
          <a:solidFill>
            <a:srgbClr val="008DCD"/>
          </a:solidFill>
        </a:ln>
      </dgm:spPr>
      <dgm:t>
        <a:bodyPr/>
        <a:lstStyle/>
        <a:p>
          <a:pPr algn="ctr"/>
          <a:endParaRPr lang="en-US" sz="1900">
            <a:solidFill>
              <a:srgbClr val="1B456B"/>
            </a:solidFill>
            <a:latin typeface="Cambria" panose="02040503050406030204" pitchFamily="18" charset="0"/>
            <a:ea typeface="Cambria" panose="02040503050406030204" pitchFamily="18" charset="0"/>
          </a:endParaRPr>
        </a:p>
      </dgm:t>
    </dgm:pt>
    <dgm:pt modelId="{58B26DCC-A73E-4122-89D2-FB082C4C74F3}" type="pres">
      <dgm:prSet presAssocID="{D018330D-23A5-4E29-9E93-6487697231F8}" presName="cycle" presStyleCnt="0">
        <dgm:presLayoutVars>
          <dgm:dir/>
          <dgm:resizeHandles val="exact"/>
        </dgm:presLayoutVars>
      </dgm:prSet>
      <dgm:spPr/>
    </dgm:pt>
    <dgm:pt modelId="{BDC62306-95FE-4A24-8DDB-459EBC05E9CB}" type="pres">
      <dgm:prSet presAssocID="{9B064F49-2AB6-449E-A572-BB320FA2A23A}" presName="node" presStyleLbl="node1" presStyleIdx="0" presStyleCnt="4">
        <dgm:presLayoutVars>
          <dgm:bulletEnabled val="1"/>
        </dgm:presLayoutVars>
      </dgm:prSet>
      <dgm:spPr/>
    </dgm:pt>
    <dgm:pt modelId="{19EBA871-0A1C-4574-9D43-A5D8D6486839}" type="pres">
      <dgm:prSet presAssocID="{9B064F49-2AB6-449E-A572-BB320FA2A23A}" presName="spNode" presStyleCnt="0"/>
      <dgm:spPr/>
    </dgm:pt>
    <dgm:pt modelId="{0AC29FE2-79A7-4C84-9B6D-4DE17E46A6F1}" type="pres">
      <dgm:prSet presAssocID="{EB08BE33-6C55-4C5C-90D5-27FAE8EC8B80}" presName="sibTrans" presStyleLbl="sibTrans1D1" presStyleIdx="0" presStyleCnt="4"/>
      <dgm:spPr/>
    </dgm:pt>
    <dgm:pt modelId="{E41D9E5C-AF8C-4109-BDBE-2154C4BF6C52}" type="pres">
      <dgm:prSet presAssocID="{E57AE558-5429-44D0-83D7-3B5BAE2CD268}" presName="node" presStyleLbl="node1" presStyleIdx="1" presStyleCnt="4">
        <dgm:presLayoutVars>
          <dgm:bulletEnabled val="1"/>
        </dgm:presLayoutVars>
      </dgm:prSet>
      <dgm:spPr/>
    </dgm:pt>
    <dgm:pt modelId="{A969C3C2-7856-4E10-AA61-54E8ECD5355C}" type="pres">
      <dgm:prSet presAssocID="{E57AE558-5429-44D0-83D7-3B5BAE2CD268}" presName="spNode" presStyleCnt="0"/>
      <dgm:spPr/>
    </dgm:pt>
    <dgm:pt modelId="{41370A12-1B17-452E-8C84-2F6010318E74}" type="pres">
      <dgm:prSet presAssocID="{1D4B9093-7E30-4FAD-A25A-7FDAAFD887D7}" presName="sibTrans" presStyleLbl="sibTrans1D1" presStyleIdx="1" presStyleCnt="4"/>
      <dgm:spPr/>
    </dgm:pt>
    <dgm:pt modelId="{B92014FE-7331-468D-BE43-72FFBF795CA1}" type="pres">
      <dgm:prSet presAssocID="{CA12190C-DD18-40E6-AE2F-B3CB799D47AB}" presName="node" presStyleLbl="node1" presStyleIdx="2" presStyleCnt="4">
        <dgm:presLayoutVars>
          <dgm:bulletEnabled val="1"/>
        </dgm:presLayoutVars>
      </dgm:prSet>
      <dgm:spPr/>
    </dgm:pt>
    <dgm:pt modelId="{3502065A-8706-4ECB-BE24-B5FD3F8B63D7}" type="pres">
      <dgm:prSet presAssocID="{CA12190C-DD18-40E6-AE2F-B3CB799D47AB}" presName="spNode" presStyleCnt="0"/>
      <dgm:spPr/>
    </dgm:pt>
    <dgm:pt modelId="{204C51CA-48D8-4229-AC57-4B4C0DC0BBD1}" type="pres">
      <dgm:prSet presAssocID="{4A74E54E-5D29-445E-A6A1-EEF1B6DE5A42}" presName="sibTrans" presStyleLbl="sibTrans1D1" presStyleIdx="2" presStyleCnt="4"/>
      <dgm:spPr/>
    </dgm:pt>
    <dgm:pt modelId="{1BF43B60-CCB1-4F6D-BBB7-8B5BEBE2B160}" type="pres">
      <dgm:prSet presAssocID="{0C4C95BF-F0F4-4663-B34E-B48821A34511}" presName="node" presStyleLbl="node1" presStyleIdx="3" presStyleCnt="4">
        <dgm:presLayoutVars>
          <dgm:bulletEnabled val="1"/>
        </dgm:presLayoutVars>
      </dgm:prSet>
      <dgm:spPr/>
    </dgm:pt>
    <dgm:pt modelId="{03EB976F-AF16-48F7-A7D3-375F8FCE61F1}" type="pres">
      <dgm:prSet presAssocID="{0C4C95BF-F0F4-4663-B34E-B48821A34511}" presName="spNode" presStyleCnt="0"/>
      <dgm:spPr/>
    </dgm:pt>
    <dgm:pt modelId="{91A1F010-AC02-43EB-BDD4-0E71DAFA66B9}" type="pres">
      <dgm:prSet presAssocID="{FF4C3FD1-4977-4017-B9F5-750678BE9CB7}" presName="sibTrans" presStyleLbl="sibTrans1D1" presStyleIdx="3" presStyleCnt="4"/>
      <dgm:spPr/>
    </dgm:pt>
  </dgm:ptLst>
  <dgm:cxnLst>
    <dgm:cxn modelId="{90845201-26DF-4924-B84F-565B800B7BCF}" type="presOf" srcId="{EB08BE33-6C55-4C5C-90D5-27FAE8EC8B80}" destId="{0AC29FE2-79A7-4C84-9B6D-4DE17E46A6F1}" srcOrd="0" destOrd="0" presId="urn:microsoft.com/office/officeart/2005/8/layout/cycle6"/>
    <dgm:cxn modelId="{46517501-7266-4931-A6F1-F9B78893D8AF}" type="presOf" srcId="{CA12190C-DD18-40E6-AE2F-B3CB799D47AB}" destId="{B92014FE-7331-468D-BE43-72FFBF795CA1}" srcOrd="0" destOrd="0" presId="urn:microsoft.com/office/officeart/2005/8/layout/cycle6"/>
    <dgm:cxn modelId="{9A047D10-44D9-4EB7-9A17-180C34CEDCFF}" srcId="{D018330D-23A5-4E29-9E93-6487697231F8}" destId="{E57AE558-5429-44D0-83D7-3B5BAE2CD268}" srcOrd="1" destOrd="0" parTransId="{92882E36-30D4-49C1-AF97-740EBFBA63CE}" sibTransId="{1D4B9093-7E30-4FAD-A25A-7FDAAFD887D7}"/>
    <dgm:cxn modelId="{0FDEBF1F-BBCB-409E-AD6A-14EC61BAB578}" srcId="{D018330D-23A5-4E29-9E93-6487697231F8}" destId="{9B064F49-2AB6-449E-A572-BB320FA2A23A}" srcOrd="0" destOrd="0" parTransId="{2F9DE67B-6991-4349-AF96-8F872070E9EA}" sibTransId="{EB08BE33-6C55-4C5C-90D5-27FAE8EC8B80}"/>
    <dgm:cxn modelId="{B3446A76-6BE3-4DFC-8AE8-B721CD71EE93}" type="presOf" srcId="{4A74E54E-5D29-445E-A6A1-EEF1B6DE5A42}" destId="{204C51CA-48D8-4229-AC57-4B4C0DC0BBD1}" srcOrd="0" destOrd="0" presId="urn:microsoft.com/office/officeart/2005/8/layout/cycle6"/>
    <dgm:cxn modelId="{C3D8A77A-B2FE-4D7F-962A-1A4D2DE04FBD}" type="presOf" srcId="{FF4C3FD1-4977-4017-B9F5-750678BE9CB7}" destId="{91A1F010-AC02-43EB-BDD4-0E71DAFA66B9}" srcOrd="0" destOrd="0" presId="urn:microsoft.com/office/officeart/2005/8/layout/cycle6"/>
    <dgm:cxn modelId="{78D14B7F-176C-41C3-8484-731383C6D9C5}" type="presOf" srcId="{1D4B9093-7E30-4FAD-A25A-7FDAAFD887D7}" destId="{41370A12-1B17-452E-8C84-2F6010318E74}" srcOrd="0" destOrd="0" presId="urn:microsoft.com/office/officeart/2005/8/layout/cycle6"/>
    <dgm:cxn modelId="{9FCD2D86-498B-40E0-8957-776C760BB957}" srcId="{D018330D-23A5-4E29-9E93-6487697231F8}" destId="{CA12190C-DD18-40E6-AE2F-B3CB799D47AB}" srcOrd="2" destOrd="0" parTransId="{F8A2DEDD-69DB-4240-808E-DCFAB5F5DD27}" sibTransId="{4A74E54E-5D29-445E-A6A1-EEF1B6DE5A42}"/>
    <dgm:cxn modelId="{0A060296-DC8A-4BC1-A0CC-5FEF94BF2EC7}" type="presOf" srcId="{0C4C95BF-F0F4-4663-B34E-B48821A34511}" destId="{1BF43B60-CCB1-4F6D-BBB7-8B5BEBE2B160}" srcOrd="0" destOrd="0" presId="urn:microsoft.com/office/officeart/2005/8/layout/cycle6"/>
    <dgm:cxn modelId="{1C0D44AA-FC3E-4334-AF1B-DB8420EE1D91}" srcId="{D018330D-23A5-4E29-9E93-6487697231F8}" destId="{0C4C95BF-F0F4-4663-B34E-B48821A34511}" srcOrd="3" destOrd="0" parTransId="{91C42E64-C0E6-4807-9248-492FADA5F59B}" sibTransId="{FF4C3FD1-4977-4017-B9F5-750678BE9CB7}"/>
    <dgm:cxn modelId="{C1F959AF-80EC-4A0E-99FB-B40DDBAA27C1}" type="presOf" srcId="{E57AE558-5429-44D0-83D7-3B5BAE2CD268}" destId="{E41D9E5C-AF8C-4109-BDBE-2154C4BF6C52}" srcOrd="0" destOrd="0" presId="urn:microsoft.com/office/officeart/2005/8/layout/cycle6"/>
    <dgm:cxn modelId="{BBF660D8-41B3-443F-B2B5-D53B9FF81547}" type="presOf" srcId="{9B064F49-2AB6-449E-A572-BB320FA2A23A}" destId="{BDC62306-95FE-4A24-8DDB-459EBC05E9CB}" srcOrd="0" destOrd="0" presId="urn:microsoft.com/office/officeart/2005/8/layout/cycle6"/>
    <dgm:cxn modelId="{FA17DFDA-D06B-4384-89ED-F4A800807E99}" type="presOf" srcId="{D018330D-23A5-4E29-9E93-6487697231F8}" destId="{58B26DCC-A73E-4122-89D2-FB082C4C74F3}" srcOrd="0" destOrd="0" presId="urn:microsoft.com/office/officeart/2005/8/layout/cycle6"/>
    <dgm:cxn modelId="{1A280087-7D0C-4CE0-8FEB-062A34C53965}" type="presParOf" srcId="{58B26DCC-A73E-4122-89D2-FB082C4C74F3}" destId="{BDC62306-95FE-4A24-8DDB-459EBC05E9CB}" srcOrd="0" destOrd="0" presId="urn:microsoft.com/office/officeart/2005/8/layout/cycle6"/>
    <dgm:cxn modelId="{5D1FEA9A-0D1B-4153-AA17-A7921C5AD66D}" type="presParOf" srcId="{58B26DCC-A73E-4122-89D2-FB082C4C74F3}" destId="{19EBA871-0A1C-4574-9D43-A5D8D6486839}" srcOrd="1" destOrd="0" presId="urn:microsoft.com/office/officeart/2005/8/layout/cycle6"/>
    <dgm:cxn modelId="{1FF434EB-3821-447D-91D8-AA9DFB265C15}" type="presParOf" srcId="{58B26DCC-A73E-4122-89D2-FB082C4C74F3}" destId="{0AC29FE2-79A7-4C84-9B6D-4DE17E46A6F1}" srcOrd="2" destOrd="0" presId="urn:microsoft.com/office/officeart/2005/8/layout/cycle6"/>
    <dgm:cxn modelId="{DD714363-05E8-487D-864A-6BF1F0514817}" type="presParOf" srcId="{58B26DCC-A73E-4122-89D2-FB082C4C74F3}" destId="{E41D9E5C-AF8C-4109-BDBE-2154C4BF6C52}" srcOrd="3" destOrd="0" presId="urn:microsoft.com/office/officeart/2005/8/layout/cycle6"/>
    <dgm:cxn modelId="{47F54D87-F9C5-4ED8-8402-D2B1EDACB9A3}" type="presParOf" srcId="{58B26DCC-A73E-4122-89D2-FB082C4C74F3}" destId="{A969C3C2-7856-4E10-AA61-54E8ECD5355C}" srcOrd="4" destOrd="0" presId="urn:microsoft.com/office/officeart/2005/8/layout/cycle6"/>
    <dgm:cxn modelId="{B2E304D8-C938-4CC9-92B0-6AF3BC73214E}" type="presParOf" srcId="{58B26DCC-A73E-4122-89D2-FB082C4C74F3}" destId="{41370A12-1B17-452E-8C84-2F6010318E74}" srcOrd="5" destOrd="0" presId="urn:microsoft.com/office/officeart/2005/8/layout/cycle6"/>
    <dgm:cxn modelId="{4D61D5A6-B1CE-4FB8-AC2A-9606C9AF2DFA}" type="presParOf" srcId="{58B26DCC-A73E-4122-89D2-FB082C4C74F3}" destId="{B92014FE-7331-468D-BE43-72FFBF795CA1}" srcOrd="6" destOrd="0" presId="urn:microsoft.com/office/officeart/2005/8/layout/cycle6"/>
    <dgm:cxn modelId="{EF0A7905-B82B-4E52-8D04-F73EFE669B15}" type="presParOf" srcId="{58B26DCC-A73E-4122-89D2-FB082C4C74F3}" destId="{3502065A-8706-4ECB-BE24-B5FD3F8B63D7}" srcOrd="7" destOrd="0" presId="urn:microsoft.com/office/officeart/2005/8/layout/cycle6"/>
    <dgm:cxn modelId="{672F3825-24F0-443E-B3AE-DE6856185E9A}" type="presParOf" srcId="{58B26DCC-A73E-4122-89D2-FB082C4C74F3}" destId="{204C51CA-48D8-4229-AC57-4B4C0DC0BBD1}" srcOrd="8" destOrd="0" presId="urn:microsoft.com/office/officeart/2005/8/layout/cycle6"/>
    <dgm:cxn modelId="{01102410-C796-4A15-B3D7-9C82C294466C}" type="presParOf" srcId="{58B26DCC-A73E-4122-89D2-FB082C4C74F3}" destId="{1BF43B60-CCB1-4F6D-BBB7-8B5BEBE2B160}" srcOrd="9" destOrd="0" presId="urn:microsoft.com/office/officeart/2005/8/layout/cycle6"/>
    <dgm:cxn modelId="{B321596F-BDF7-4888-80CC-64324BD57846}" type="presParOf" srcId="{58B26DCC-A73E-4122-89D2-FB082C4C74F3}" destId="{03EB976F-AF16-48F7-A7D3-375F8FCE61F1}" srcOrd="10" destOrd="0" presId="urn:microsoft.com/office/officeart/2005/8/layout/cycle6"/>
    <dgm:cxn modelId="{B5B20529-55E1-4320-B5AF-39625B087056}" type="presParOf" srcId="{58B26DCC-A73E-4122-89D2-FB082C4C74F3}" destId="{91A1F010-AC02-43EB-BDD4-0E71DAFA66B9}"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62306-95FE-4A24-8DDB-459EBC05E9CB}">
      <dsp:nvSpPr>
        <dsp:cNvPr id="0" name=""/>
        <dsp:cNvSpPr/>
      </dsp:nvSpPr>
      <dsp:spPr>
        <a:xfrm>
          <a:off x="3409119" y="1684"/>
          <a:ext cx="1828047" cy="1188231"/>
        </a:xfrm>
        <a:prstGeom prst="roundRect">
          <a:avLst/>
        </a:prstGeom>
        <a:gradFill flip="none" rotWithShape="0">
          <a:gsLst>
            <a:gs pos="0">
              <a:srgbClr val="FFCE02">
                <a:tint val="66000"/>
                <a:satMod val="160000"/>
              </a:srgbClr>
            </a:gs>
            <a:gs pos="50000">
              <a:srgbClr val="FFCE02">
                <a:tint val="44500"/>
                <a:satMod val="160000"/>
              </a:srgbClr>
            </a:gs>
            <a:gs pos="100000">
              <a:srgbClr val="FFCE02">
                <a:tint val="23500"/>
                <a:satMod val="160000"/>
              </a:srgbClr>
            </a:gs>
          </a:gsLst>
          <a:lin ang="8100000" scaled="1"/>
          <a:tileRect/>
        </a:gradFill>
        <a:ln w="28575" cap="flat" cmpd="sng" algn="ctr">
          <a:solidFill>
            <a:srgbClr val="1B456B"/>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rgbClr val="1B456B"/>
            </a:solidFill>
            <a:latin typeface="Cambria" panose="02040503050406030204" pitchFamily="18" charset="0"/>
            <a:ea typeface="Cambria" panose="02040503050406030204" pitchFamily="18" charset="0"/>
          </a:endParaRPr>
        </a:p>
        <a:p>
          <a:pPr marL="0" lvl="0" indent="0" algn="ctr" defTabSz="800100">
            <a:lnSpc>
              <a:spcPct val="90000"/>
            </a:lnSpc>
            <a:spcBef>
              <a:spcPct val="0"/>
            </a:spcBef>
            <a:spcAft>
              <a:spcPct val="35000"/>
            </a:spcAft>
            <a:buNone/>
          </a:pPr>
          <a:endParaRPr lang="en-US" sz="1800" b="1" kern="1200" dirty="0">
            <a:solidFill>
              <a:srgbClr val="1B456B"/>
            </a:solidFill>
            <a:latin typeface="Cambria" panose="02040503050406030204" pitchFamily="18" charset="0"/>
            <a:ea typeface="Cambria" panose="02040503050406030204" pitchFamily="18" charset="0"/>
          </a:endParaRPr>
        </a:p>
        <a:p>
          <a:pPr marL="0" lvl="0" indent="0" algn="ctr" defTabSz="800100">
            <a:lnSpc>
              <a:spcPct val="90000"/>
            </a:lnSpc>
            <a:spcBef>
              <a:spcPct val="0"/>
            </a:spcBef>
            <a:spcAft>
              <a:spcPct val="35000"/>
            </a:spcAft>
            <a:buNone/>
          </a:pPr>
          <a:r>
            <a:rPr lang="en-US" sz="1800" b="1" kern="1200" dirty="0">
              <a:solidFill>
                <a:srgbClr val="1B456B"/>
              </a:solidFill>
              <a:latin typeface="Cambria" panose="02040503050406030204" pitchFamily="18" charset="0"/>
              <a:ea typeface="Cambria" panose="02040503050406030204" pitchFamily="18" charset="0"/>
            </a:rPr>
            <a:t>Collaboration</a:t>
          </a:r>
        </a:p>
        <a:p>
          <a:pPr marL="0" lvl="0" indent="0" algn="ctr" defTabSz="800100">
            <a:lnSpc>
              <a:spcPct val="90000"/>
            </a:lnSpc>
            <a:spcBef>
              <a:spcPct val="0"/>
            </a:spcBef>
            <a:spcAft>
              <a:spcPct val="35000"/>
            </a:spcAft>
            <a:buNone/>
          </a:pPr>
          <a:br>
            <a:rPr lang="en-US" sz="1800" b="1" kern="1200" dirty="0">
              <a:solidFill>
                <a:srgbClr val="1B456B"/>
              </a:solidFill>
              <a:latin typeface="Cambria" panose="02040503050406030204" pitchFamily="18" charset="0"/>
              <a:ea typeface="Cambria" panose="02040503050406030204" pitchFamily="18" charset="0"/>
            </a:rPr>
          </a:br>
          <a:r>
            <a:rPr lang="en-US" sz="1800" b="1" kern="1200" dirty="0">
              <a:solidFill>
                <a:srgbClr val="1B456B"/>
              </a:solidFill>
              <a:latin typeface="Cambria" panose="02040503050406030204" pitchFamily="18" charset="0"/>
              <a:ea typeface="Cambria" panose="02040503050406030204" pitchFamily="18" charset="0"/>
            </a:rPr>
            <a:t>	</a:t>
          </a:r>
        </a:p>
      </dsp:txBody>
      <dsp:txXfrm>
        <a:off x="3467124" y="59689"/>
        <a:ext cx="1712037" cy="1072221"/>
      </dsp:txXfrm>
    </dsp:sp>
    <dsp:sp modelId="{0AC29FE2-79A7-4C84-9B6D-4DE17E46A6F1}">
      <dsp:nvSpPr>
        <dsp:cNvPr id="0" name=""/>
        <dsp:cNvSpPr/>
      </dsp:nvSpPr>
      <dsp:spPr>
        <a:xfrm>
          <a:off x="2359993" y="595799"/>
          <a:ext cx="3926300" cy="3926300"/>
        </a:xfrm>
        <a:custGeom>
          <a:avLst/>
          <a:gdLst/>
          <a:ahLst/>
          <a:cxnLst/>
          <a:rect l="0" t="0" r="0" b="0"/>
          <a:pathLst>
            <a:path>
              <a:moveTo>
                <a:pt x="2890343" y="232753"/>
              </a:moveTo>
              <a:arcTo wR="1963150" hR="1963150" stAng="17891016" swAng="2625923"/>
            </a:path>
          </a:pathLst>
        </a:custGeom>
        <a:noFill/>
        <a:ln w="38100" cap="flat" cmpd="sng" algn="ctr">
          <a:solidFill>
            <a:srgbClr val="008DCD"/>
          </a:solidFill>
          <a:prstDash val="solid"/>
          <a:miter lim="800000"/>
        </a:ln>
        <a:effectLst/>
      </dsp:spPr>
      <dsp:style>
        <a:lnRef idx="1">
          <a:scrgbClr r="0" g="0" b="0"/>
        </a:lnRef>
        <a:fillRef idx="0">
          <a:scrgbClr r="0" g="0" b="0"/>
        </a:fillRef>
        <a:effectRef idx="0">
          <a:scrgbClr r="0" g="0" b="0"/>
        </a:effectRef>
        <a:fontRef idx="minor"/>
      </dsp:style>
    </dsp:sp>
    <dsp:sp modelId="{E41D9E5C-AF8C-4109-BDBE-2154C4BF6C52}">
      <dsp:nvSpPr>
        <dsp:cNvPr id="0" name=""/>
        <dsp:cNvSpPr/>
      </dsp:nvSpPr>
      <dsp:spPr>
        <a:xfrm>
          <a:off x="5372269" y="1964834"/>
          <a:ext cx="1828047" cy="1188231"/>
        </a:xfrm>
        <a:prstGeom prst="roundRect">
          <a:avLst/>
        </a:prstGeom>
        <a:gradFill flip="none" rotWithShape="0">
          <a:gsLst>
            <a:gs pos="0">
              <a:srgbClr val="FFCE02">
                <a:tint val="66000"/>
                <a:satMod val="160000"/>
              </a:srgbClr>
            </a:gs>
            <a:gs pos="50000">
              <a:srgbClr val="FFCE02">
                <a:tint val="44500"/>
                <a:satMod val="160000"/>
              </a:srgbClr>
            </a:gs>
            <a:gs pos="100000">
              <a:srgbClr val="FFCE02">
                <a:tint val="23500"/>
                <a:satMod val="160000"/>
              </a:srgbClr>
            </a:gs>
          </a:gsLst>
          <a:lin ang="2700000" scaled="1"/>
          <a:tileRect/>
        </a:gradFill>
        <a:ln w="28575" cap="flat" cmpd="sng" algn="ctr">
          <a:solidFill>
            <a:srgbClr val="1B456B"/>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rgbClr val="1B456B"/>
            </a:solidFill>
            <a:latin typeface="Cambria" panose="02040503050406030204" pitchFamily="18" charset="0"/>
            <a:ea typeface="Cambria" panose="02040503050406030204" pitchFamily="18" charset="0"/>
          </a:endParaRPr>
        </a:p>
        <a:p>
          <a:pPr marL="0" lvl="0" indent="0" algn="ctr" defTabSz="800100">
            <a:lnSpc>
              <a:spcPct val="90000"/>
            </a:lnSpc>
            <a:spcBef>
              <a:spcPct val="0"/>
            </a:spcBef>
            <a:spcAft>
              <a:spcPct val="35000"/>
            </a:spcAft>
            <a:buNone/>
          </a:pPr>
          <a:r>
            <a:rPr lang="en-US" sz="1800" b="1" kern="1200" dirty="0">
              <a:solidFill>
                <a:srgbClr val="1B456B"/>
              </a:solidFill>
              <a:latin typeface="Cambria" panose="02040503050406030204" pitchFamily="18" charset="0"/>
              <a:ea typeface="Cambria" panose="02040503050406030204" pitchFamily="18" charset="0"/>
            </a:rPr>
            <a:t>Resources</a:t>
          </a:r>
        </a:p>
        <a:p>
          <a:pPr marL="0" lvl="0" indent="0" algn="ctr" defTabSz="800100">
            <a:lnSpc>
              <a:spcPct val="90000"/>
            </a:lnSpc>
            <a:spcBef>
              <a:spcPct val="0"/>
            </a:spcBef>
            <a:spcAft>
              <a:spcPct val="35000"/>
            </a:spcAft>
            <a:buNone/>
          </a:pPr>
          <a:endParaRPr lang="en-US" sz="1800" b="1" kern="1200" dirty="0">
            <a:solidFill>
              <a:srgbClr val="1B456B"/>
            </a:solidFill>
            <a:latin typeface="Cambria" panose="02040503050406030204" pitchFamily="18" charset="0"/>
            <a:ea typeface="Cambria" panose="02040503050406030204" pitchFamily="18" charset="0"/>
          </a:endParaRPr>
        </a:p>
      </dsp:txBody>
      <dsp:txXfrm>
        <a:off x="5430274" y="2022839"/>
        <a:ext cx="1712037" cy="1072221"/>
      </dsp:txXfrm>
    </dsp:sp>
    <dsp:sp modelId="{41370A12-1B17-452E-8C84-2F6010318E74}">
      <dsp:nvSpPr>
        <dsp:cNvPr id="0" name=""/>
        <dsp:cNvSpPr/>
      </dsp:nvSpPr>
      <dsp:spPr>
        <a:xfrm>
          <a:off x="2359993" y="595799"/>
          <a:ext cx="3926300" cy="3926300"/>
        </a:xfrm>
        <a:custGeom>
          <a:avLst/>
          <a:gdLst/>
          <a:ahLst/>
          <a:cxnLst/>
          <a:rect l="0" t="0" r="0" b="0"/>
          <a:pathLst>
            <a:path>
              <a:moveTo>
                <a:pt x="3829676" y="2571459"/>
              </a:moveTo>
              <a:arcTo wR="1963150" hR="1963150" stAng="1083061" swAng="2625923"/>
            </a:path>
          </a:pathLst>
        </a:custGeom>
        <a:noFill/>
        <a:ln w="38100" cap="flat" cmpd="sng" algn="ctr">
          <a:solidFill>
            <a:srgbClr val="008DCD"/>
          </a:solidFill>
          <a:prstDash val="solid"/>
          <a:miter lim="800000"/>
        </a:ln>
        <a:effectLst/>
      </dsp:spPr>
      <dsp:style>
        <a:lnRef idx="1">
          <a:scrgbClr r="0" g="0" b="0"/>
        </a:lnRef>
        <a:fillRef idx="0">
          <a:scrgbClr r="0" g="0" b="0"/>
        </a:fillRef>
        <a:effectRef idx="0">
          <a:scrgbClr r="0" g="0" b="0"/>
        </a:effectRef>
        <a:fontRef idx="minor"/>
      </dsp:style>
    </dsp:sp>
    <dsp:sp modelId="{B92014FE-7331-468D-BE43-72FFBF795CA1}">
      <dsp:nvSpPr>
        <dsp:cNvPr id="0" name=""/>
        <dsp:cNvSpPr/>
      </dsp:nvSpPr>
      <dsp:spPr>
        <a:xfrm>
          <a:off x="3409119" y="3927984"/>
          <a:ext cx="1828047" cy="1188231"/>
        </a:xfrm>
        <a:prstGeom prst="roundRect">
          <a:avLst/>
        </a:prstGeom>
        <a:gradFill flip="none" rotWithShape="0">
          <a:gsLst>
            <a:gs pos="0">
              <a:srgbClr val="FFCE02">
                <a:tint val="66000"/>
                <a:satMod val="160000"/>
              </a:srgbClr>
            </a:gs>
            <a:gs pos="50000">
              <a:srgbClr val="FFCE02">
                <a:tint val="44500"/>
                <a:satMod val="160000"/>
              </a:srgbClr>
            </a:gs>
            <a:gs pos="100000">
              <a:srgbClr val="FFCE02">
                <a:tint val="23500"/>
                <a:satMod val="160000"/>
              </a:srgbClr>
            </a:gs>
          </a:gsLst>
          <a:lin ang="2700000" scaled="1"/>
          <a:tileRect/>
        </a:gradFill>
        <a:ln w="28575" cap="flat" cmpd="sng" algn="ctr">
          <a:solidFill>
            <a:srgbClr val="1B456B"/>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1B456B"/>
              </a:solidFill>
              <a:latin typeface="Cambria" panose="02040503050406030204" pitchFamily="18" charset="0"/>
              <a:ea typeface="Cambria" panose="02040503050406030204" pitchFamily="18" charset="0"/>
            </a:rPr>
            <a:t>Financing</a:t>
          </a:r>
        </a:p>
      </dsp:txBody>
      <dsp:txXfrm>
        <a:off x="3467124" y="3985989"/>
        <a:ext cx="1712037" cy="1072221"/>
      </dsp:txXfrm>
    </dsp:sp>
    <dsp:sp modelId="{204C51CA-48D8-4229-AC57-4B4C0DC0BBD1}">
      <dsp:nvSpPr>
        <dsp:cNvPr id="0" name=""/>
        <dsp:cNvSpPr/>
      </dsp:nvSpPr>
      <dsp:spPr>
        <a:xfrm>
          <a:off x="2359993" y="595799"/>
          <a:ext cx="3926300" cy="3926300"/>
        </a:xfrm>
        <a:custGeom>
          <a:avLst/>
          <a:gdLst/>
          <a:ahLst/>
          <a:cxnLst/>
          <a:rect l="0" t="0" r="0" b="0"/>
          <a:pathLst>
            <a:path>
              <a:moveTo>
                <a:pt x="1035957" y="3693547"/>
              </a:moveTo>
              <a:arcTo wR="1963150" hR="1963150" stAng="7091016" swAng="2625923"/>
            </a:path>
          </a:pathLst>
        </a:custGeom>
        <a:noFill/>
        <a:ln w="38100" cap="flat" cmpd="sng" algn="ctr">
          <a:solidFill>
            <a:srgbClr val="008DCD"/>
          </a:solidFill>
          <a:prstDash val="solid"/>
          <a:miter lim="800000"/>
        </a:ln>
        <a:effectLst/>
      </dsp:spPr>
      <dsp:style>
        <a:lnRef idx="1">
          <a:scrgbClr r="0" g="0" b="0"/>
        </a:lnRef>
        <a:fillRef idx="0">
          <a:scrgbClr r="0" g="0" b="0"/>
        </a:fillRef>
        <a:effectRef idx="0">
          <a:scrgbClr r="0" g="0" b="0"/>
        </a:effectRef>
        <a:fontRef idx="minor"/>
      </dsp:style>
    </dsp:sp>
    <dsp:sp modelId="{1BF43B60-CCB1-4F6D-BBB7-8B5BEBE2B160}">
      <dsp:nvSpPr>
        <dsp:cNvPr id="0" name=""/>
        <dsp:cNvSpPr/>
      </dsp:nvSpPr>
      <dsp:spPr>
        <a:xfrm>
          <a:off x="1445969" y="1964834"/>
          <a:ext cx="1828047" cy="1188231"/>
        </a:xfrm>
        <a:prstGeom prst="roundRect">
          <a:avLst/>
        </a:prstGeom>
        <a:gradFill flip="none" rotWithShape="0">
          <a:gsLst>
            <a:gs pos="0">
              <a:srgbClr val="FFCE02">
                <a:tint val="66000"/>
                <a:satMod val="160000"/>
              </a:srgbClr>
            </a:gs>
            <a:gs pos="50000">
              <a:srgbClr val="FFCE02">
                <a:tint val="44500"/>
                <a:satMod val="160000"/>
              </a:srgbClr>
            </a:gs>
            <a:gs pos="100000">
              <a:srgbClr val="FFCE02">
                <a:tint val="23500"/>
                <a:satMod val="160000"/>
              </a:srgbClr>
            </a:gs>
          </a:gsLst>
          <a:path path="circle">
            <a:fillToRect t="100000" r="100000"/>
          </a:path>
          <a:tileRect l="-100000" b="-100000"/>
        </a:gradFill>
        <a:ln w="28575" cap="flat" cmpd="sng" algn="ctr">
          <a:solidFill>
            <a:srgbClr val="1B456B"/>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1B456B"/>
              </a:solidFill>
              <a:latin typeface="Cambria" panose="02040503050406030204" pitchFamily="18" charset="0"/>
              <a:ea typeface="Cambria" panose="02040503050406030204" pitchFamily="18" charset="0"/>
            </a:rPr>
            <a:t>Policy, Regulations, and Legislation</a:t>
          </a:r>
        </a:p>
      </dsp:txBody>
      <dsp:txXfrm>
        <a:off x="1503974" y="2022839"/>
        <a:ext cx="1712037" cy="1072221"/>
      </dsp:txXfrm>
    </dsp:sp>
    <dsp:sp modelId="{91A1F010-AC02-43EB-BDD4-0E71DAFA66B9}">
      <dsp:nvSpPr>
        <dsp:cNvPr id="0" name=""/>
        <dsp:cNvSpPr/>
      </dsp:nvSpPr>
      <dsp:spPr>
        <a:xfrm>
          <a:off x="2359993" y="595799"/>
          <a:ext cx="3926300" cy="3926300"/>
        </a:xfrm>
        <a:custGeom>
          <a:avLst/>
          <a:gdLst/>
          <a:ahLst/>
          <a:cxnLst/>
          <a:rect l="0" t="0" r="0" b="0"/>
          <a:pathLst>
            <a:path>
              <a:moveTo>
                <a:pt x="96624" y="1354841"/>
              </a:moveTo>
              <a:arcTo wR="1963150" hR="1963150" stAng="11883061" swAng="2625923"/>
            </a:path>
          </a:pathLst>
        </a:custGeom>
        <a:noFill/>
        <a:ln w="38100" cap="flat" cmpd="sng" algn="ctr">
          <a:solidFill>
            <a:srgbClr val="008DCD"/>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D61242-8C6C-FF45-A78C-1260FFBB61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21EB2F-2EC9-7B4C-9D1A-536DC1446A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6C23EE-8883-974C-A43E-E0B8CFD9BFDA}" type="datetimeFigureOut">
              <a:rPr lang="en-US" smtClean="0"/>
              <a:t>2/24/2022</a:t>
            </a:fld>
            <a:endParaRPr lang="en-US"/>
          </a:p>
        </p:txBody>
      </p:sp>
      <p:sp>
        <p:nvSpPr>
          <p:cNvPr id="4" name="Footer Placeholder 3">
            <a:extLst>
              <a:ext uri="{FF2B5EF4-FFF2-40B4-BE49-F238E27FC236}">
                <a16:creationId xmlns:a16="http://schemas.microsoft.com/office/drawing/2014/main" id="{A107F601-FD1A-E047-B59A-9340E72B4C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534BF9-83E1-3745-B483-ACE0FEF2F6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B98633-4819-8C4B-A292-3720443D0E5A}" type="slidenum">
              <a:rPr lang="en-US" smtClean="0"/>
              <a:t>‹#›</a:t>
            </a:fld>
            <a:endParaRPr lang="en-US"/>
          </a:p>
        </p:txBody>
      </p:sp>
    </p:spTree>
    <p:extLst>
      <p:ext uri="{BB962C8B-B14F-4D97-AF65-F5344CB8AC3E}">
        <p14:creationId xmlns:p14="http://schemas.microsoft.com/office/powerpoint/2010/main" val="370468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3CF59-0787-7549-B4DB-83C27C69C940}" type="datetimeFigureOut">
              <a:rPr lang="en-US" smtClean="0"/>
              <a:t>2/24/2022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042393-131B-CE4F-920F-68E9FBD3274F}" type="slidenum">
              <a:rPr lang="en-US" smtClean="0"/>
              <a:t>‹#›</a:t>
            </a:fld>
            <a:endParaRPr lang="en-US"/>
          </a:p>
        </p:txBody>
      </p:sp>
    </p:spTree>
    <p:extLst>
      <p:ext uri="{BB962C8B-B14F-4D97-AF65-F5344CB8AC3E}">
        <p14:creationId xmlns:p14="http://schemas.microsoft.com/office/powerpoint/2010/main" val="1019170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319EB-7014-448D-BA0A-22F156CFA2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179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DE1E3-EC38-49A4-BE0A-501F569C98C4}" type="slidenum">
              <a:rPr lang="en-US" smtClean="0"/>
              <a:t>10</a:t>
            </a:fld>
            <a:endParaRPr lang="en-US"/>
          </a:p>
        </p:txBody>
      </p:sp>
    </p:spTree>
    <p:extLst>
      <p:ext uri="{BB962C8B-B14F-4D97-AF65-F5344CB8AC3E}">
        <p14:creationId xmlns:p14="http://schemas.microsoft.com/office/powerpoint/2010/main" val="130016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DE1E3-EC38-49A4-BE0A-501F569C98C4}" type="slidenum">
              <a:rPr lang="en-US" smtClean="0"/>
              <a:t>11</a:t>
            </a:fld>
            <a:endParaRPr lang="en-US"/>
          </a:p>
        </p:txBody>
      </p:sp>
    </p:spTree>
    <p:extLst>
      <p:ext uri="{BB962C8B-B14F-4D97-AF65-F5344CB8AC3E}">
        <p14:creationId xmlns:p14="http://schemas.microsoft.com/office/powerpoint/2010/main" val="2749808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DE1E3-EC38-49A4-BE0A-501F569C98C4}" type="slidenum">
              <a:rPr lang="en-US" smtClean="0"/>
              <a:t>12</a:t>
            </a:fld>
            <a:endParaRPr lang="en-US"/>
          </a:p>
        </p:txBody>
      </p:sp>
    </p:spTree>
    <p:extLst>
      <p:ext uri="{BB962C8B-B14F-4D97-AF65-F5344CB8AC3E}">
        <p14:creationId xmlns:p14="http://schemas.microsoft.com/office/powerpoint/2010/main" val="312346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8109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602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5145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7295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1346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1862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6779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Great to hear from Florida; lots of the elements we’ll talk </a:t>
            </a:r>
            <a:r>
              <a:rPr lang="en-US"/>
              <a:t>about today</a:t>
            </a:r>
          </a:p>
          <a:p>
            <a:pPr marL="171450" indent="-171450">
              <a:buFont typeface="Arial" panose="020B0604020202020204" pitchFamily="34" charset="0"/>
              <a:buChar char="•"/>
            </a:pPr>
            <a:r>
              <a:rPr lang="en-US" dirty="0"/>
              <a:t>We’ll start out by defining what we mean by sustainability.</a:t>
            </a:r>
          </a:p>
          <a:p>
            <a:pPr marL="171450" indent="-171450">
              <a:buFont typeface="Arial" panose="020B0604020202020204" pitchFamily="34" charset="0"/>
              <a:buChar char="•"/>
            </a:pPr>
            <a:r>
              <a:rPr lang="en-US" dirty="0"/>
              <a:t>This is a definition from the Healthy Communities Initiative from the CDC, but I liked it for a few reasons.</a:t>
            </a:r>
          </a:p>
          <a:p>
            <a:pPr marL="171450" indent="-171450">
              <a:buFont typeface="Arial" panose="020B0604020202020204" pitchFamily="34" charset="0"/>
              <a:buChar char="•"/>
            </a:pPr>
            <a:r>
              <a:rPr lang="en-US" dirty="0"/>
              <a:t>You will notice right up front, that we are not just talking about funding; but also</a:t>
            </a:r>
          </a:p>
          <a:p>
            <a:pPr marL="628650" lvl="1" indent="-171450">
              <a:buFont typeface="Arial" panose="020B0604020202020204" pitchFamily="34" charset="0"/>
              <a:buChar char="•"/>
            </a:pPr>
            <a:r>
              <a:rPr lang="en-US" dirty="0"/>
              <a:t>Maximizing community assets and resources</a:t>
            </a:r>
          </a:p>
          <a:p>
            <a:pPr marL="628650" lvl="1" indent="-171450">
              <a:buFont typeface="Arial" panose="020B0604020202020204" pitchFamily="34" charset="0"/>
              <a:buChar char="•"/>
            </a:pPr>
            <a:r>
              <a:rPr lang="en-US" dirty="0"/>
              <a:t>Institutionalizing policies and practice</a:t>
            </a:r>
          </a:p>
          <a:p>
            <a:pPr marL="628650" lvl="1" indent="-171450">
              <a:buFont typeface="Arial" panose="020B0604020202020204" pitchFamily="34" charset="0"/>
              <a:buChar char="•"/>
            </a:pPr>
            <a:r>
              <a:rPr lang="en-US" dirty="0"/>
              <a:t>Involving a multiplicity of stakeholders</a:t>
            </a:r>
          </a:p>
          <a:p>
            <a:pPr marL="628650" lvl="1" indent="-171450">
              <a:buFont typeface="Arial" panose="020B0604020202020204" pitchFamily="34" charset="0"/>
              <a:buChar char="•"/>
            </a:pPr>
            <a:r>
              <a:rPr lang="en-US" dirty="0"/>
              <a:t>These are all related to our key elements of sustainability that I’ll go over in a minute</a:t>
            </a:r>
          </a:p>
        </p:txBody>
      </p:sp>
      <p:sp>
        <p:nvSpPr>
          <p:cNvPr id="4" name="Slide Number Placeholder 3"/>
          <p:cNvSpPr>
            <a:spLocks noGrp="1"/>
          </p:cNvSpPr>
          <p:nvPr>
            <p:ph type="sldNum" sz="quarter" idx="5"/>
          </p:nvPr>
        </p:nvSpPr>
        <p:spPr/>
        <p:txBody>
          <a:bodyPr/>
          <a:lstStyle/>
          <a:p>
            <a:fld id="{7C042393-131B-CE4F-920F-68E9FBD3274F}" type="slidenum">
              <a:rPr lang="en-US" smtClean="0"/>
              <a:t>2</a:t>
            </a:fld>
            <a:endParaRPr lang="en-US"/>
          </a:p>
        </p:txBody>
      </p:sp>
    </p:spTree>
    <p:extLst>
      <p:ext uri="{BB962C8B-B14F-4D97-AF65-F5344CB8AC3E}">
        <p14:creationId xmlns:p14="http://schemas.microsoft.com/office/powerpoint/2010/main" val="290195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08891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6502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1149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2126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467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Great to hear from Florida; lots of the elements we’ll talk </a:t>
            </a:r>
            <a:r>
              <a:rPr lang="en-US"/>
              <a:t>about today</a:t>
            </a:r>
          </a:p>
          <a:p>
            <a:pPr marL="171450" indent="-171450">
              <a:buFont typeface="Arial" panose="020B0604020202020204" pitchFamily="34" charset="0"/>
              <a:buChar char="•"/>
            </a:pPr>
            <a:r>
              <a:rPr lang="en-US" dirty="0"/>
              <a:t>We’ll start out by defining what we mean by sustainability.</a:t>
            </a:r>
          </a:p>
          <a:p>
            <a:pPr marL="171450" indent="-171450">
              <a:buFont typeface="Arial" panose="020B0604020202020204" pitchFamily="34" charset="0"/>
              <a:buChar char="•"/>
            </a:pPr>
            <a:r>
              <a:rPr lang="en-US" dirty="0"/>
              <a:t>This is a definition from the Healthy Communities Initiative from the CDC, but I liked it for a few reasons.</a:t>
            </a:r>
          </a:p>
          <a:p>
            <a:pPr marL="171450" indent="-171450">
              <a:buFont typeface="Arial" panose="020B0604020202020204" pitchFamily="34" charset="0"/>
              <a:buChar char="•"/>
            </a:pPr>
            <a:r>
              <a:rPr lang="en-US" dirty="0"/>
              <a:t>You will notice right up front, that we are not just talking about funding; but also</a:t>
            </a:r>
          </a:p>
          <a:p>
            <a:pPr marL="628650" lvl="1" indent="-171450">
              <a:buFont typeface="Arial" panose="020B0604020202020204" pitchFamily="34" charset="0"/>
              <a:buChar char="•"/>
            </a:pPr>
            <a:r>
              <a:rPr lang="en-US" dirty="0"/>
              <a:t>Maximizing community assets and resources</a:t>
            </a:r>
          </a:p>
          <a:p>
            <a:pPr marL="628650" lvl="1" indent="-171450">
              <a:buFont typeface="Arial" panose="020B0604020202020204" pitchFamily="34" charset="0"/>
              <a:buChar char="•"/>
            </a:pPr>
            <a:r>
              <a:rPr lang="en-US" dirty="0"/>
              <a:t>Institutionalizing policies and practice</a:t>
            </a:r>
          </a:p>
          <a:p>
            <a:pPr marL="628650" lvl="1" indent="-171450">
              <a:buFont typeface="Arial" panose="020B0604020202020204" pitchFamily="34" charset="0"/>
              <a:buChar char="•"/>
            </a:pPr>
            <a:r>
              <a:rPr lang="en-US" dirty="0"/>
              <a:t>Involving a multiplicity of stakeholders</a:t>
            </a:r>
          </a:p>
          <a:p>
            <a:pPr marL="628650" lvl="1" indent="-171450">
              <a:buFont typeface="Arial" panose="020B0604020202020204" pitchFamily="34" charset="0"/>
              <a:buChar char="•"/>
            </a:pPr>
            <a:r>
              <a:rPr lang="en-US" dirty="0"/>
              <a:t>These are all related to our key elements of sustainability that I’ll go over in a minute</a:t>
            </a:r>
          </a:p>
        </p:txBody>
      </p:sp>
      <p:sp>
        <p:nvSpPr>
          <p:cNvPr id="4" name="Slide Number Placeholder 3"/>
          <p:cNvSpPr>
            <a:spLocks noGrp="1"/>
          </p:cNvSpPr>
          <p:nvPr>
            <p:ph type="sldNum" sz="quarter" idx="5"/>
          </p:nvPr>
        </p:nvSpPr>
        <p:spPr/>
        <p:txBody>
          <a:bodyPr/>
          <a:lstStyle/>
          <a:p>
            <a:fld id="{7C042393-131B-CE4F-920F-68E9FBD3274F}" type="slidenum">
              <a:rPr lang="en-US" smtClean="0"/>
              <a:t>3</a:t>
            </a:fld>
            <a:endParaRPr lang="en-US"/>
          </a:p>
        </p:txBody>
      </p:sp>
    </p:spTree>
    <p:extLst>
      <p:ext uri="{BB962C8B-B14F-4D97-AF65-F5344CB8AC3E}">
        <p14:creationId xmlns:p14="http://schemas.microsoft.com/office/powerpoint/2010/main" val="3269833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Great to hear from Florida; lots of the elements we’ll talk </a:t>
            </a:r>
            <a:r>
              <a:rPr lang="en-US"/>
              <a:t>about today</a:t>
            </a:r>
          </a:p>
          <a:p>
            <a:pPr marL="171450" indent="-171450">
              <a:buFont typeface="Arial" panose="020B0604020202020204" pitchFamily="34" charset="0"/>
              <a:buChar char="•"/>
            </a:pPr>
            <a:r>
              <a:rPr lang="en-US" dirty="0"/>
              <a:t>We’ll start out by defining what we mean by sustainability.</a:t>
            </a:r>
          </a:p>
          <a:p>
            <a:pPr marL="171450" indent="-171450">
              <a:buFont typeface="Arial" panose="020B0604020202020204" pitchFamily="34" charset="0"/>
              <a:buChar char="•"/>
            </a:pPr>
            <a:r>
              <a:rPr lang="en-US" dirty="0"/>
              <a:t>This is a definition from the Healthy Communities Initiative from the CDC, but I liked it for a few reasons.</a:t>
            </a:r>
          </a:p>
          <a:p>
            <a:pPr marL="171450" indent="-171450">
              <a:buFont typeface="Arial" panose="020B0604020202020204" pitchFamily="34" charset="0"/>
              <a:buChar char="•"/>
            </a:pPr>
            <a:r>
              <a:rPr lang="en-US" dirty="0"/>
              <a:t>You will notice right up front, that we are not just talking about funding; but also</a:t>
            </a:r>
          </a:p>
          <a:p>
            <a:pPr marL="628650" lvl="1" indent="-171450">
              <a:buFont typeface="Arial" panose="020B0604020202020204" pitchFamily="34" charset="0"/>
              <a:buChar char="•"/>
            </a:pPr>
            <a:r>
              <a:rPr lang="en-US" dirty="0"/>
              <a:t>Maximizing community assets and resources</a:t>
            </a:r>
          </a:p>
          <a:p>
            <a:pPr marL="628650" lvl="1" indent="-171450">
              <a:buFont typeface="Arial" panose="020B0604020202020204" pitchFamily="34" charset="0"/>
              <a:buChar char="•"/>
            </a:pPr>
            <a:r>
              <a:rPr lang="en-US" dirty="0"/>
              <a:t>Institutionalizing policies and practice</a:t>
            </a:r>
          </a:p>
          <a:p>
            <a:pPr marL="628650" lvl="1" indent="-171450">
              <a:buFont typeface="Arial" panose="020B0604020202020204" pitchFamily="34" charset="0"/>
              <a:buChar char="•"/>
            </a:pPr>
            <a:r>
              <a:rPr lang="en-US" dirty="0"/>
              <a:t>Involving a multiplicity of stakeholders</a:t>
            </a:r>
          </a:p>
          <a:p>
            <a:pPr marL="628650" lvl="1" indent="-171450">
              <a:buFont typeface="Arial" panose="020B0604020202020204" pitchFamily="34" charset="0"/>
              <a:buChar char="•"/>
            </a:pPr>
            <a:r>
              <a:rPr lang="en-US" dirty="0"/>
              <a:t>These are all related to our key elements of sustainability that I’ll go over in a minute</a:t>
            </a:r>
          </a:p>
        </p:txBody>
      </p:sp>
      <p:sp>
        <p:nvSpPr>
          <p:cNvPr id="4" name="Slide Number Placeholder 3"/>
          <p:cNvSpPr>
            <a:spLocks noGrp="1"/>
          </p:cNvSpPr>
          <p:nvPr>
            <p:ph type="sldNum" sz="quarter" idx="5"/>
          </p:nvPr>
        </p:nvSpPr>
        <p:spPr/>
        <p:txBody>
          <a:bodyPr/>
          <a:lstStyle/>
          <a:p>
            <a:fld id="{7C042393-131B-CE4F-920F-68E9FBD3274F}" type="slidenum">
              <a:rPr lang="en-US" smtClean="0"/>
              <a:t>4</a:t>
            </a:fld>
            <a:endParaRPr lang="en-US"/>
          </a:p>
        </p:txBody>
      </p:sp>
    </p:spTree>
    <p:extLst>
      <p:ext uri="{BB962C8B-B14F-4D97-AF65-F5344CB8AC3E}">
        <p14:creationId xmlns:p14="http://schemas.microsoft.com/office/powerpoint/2010/main" val="145444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DE1E3-EC38-49A4-BE0A-501F569C98C4}" type="slidenum">
              <a:rPr lang="en-US" smtClean="0"/>
              <a:t>5</a:t>
            </a:fld>
            <a:endParaRPr lang="en-US"/>
          </a:p>
        </p:txBody>
      </p:sp>
    </p:spTree>
    <p:extLst>
      <p:ext uri="{BB962C8B-B14F-4D97-AF65-F5344CB8AC3E}">
        <p14:creationId xmlns:p14="http://schemas.microsoft.com/office/powerpoint/2010/main" val="3178846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Assessment: Organize the planning team, take an inventory of past work and other assets already present within the collaborative related to sustainability, and determine how to adapt the rest of the planning process in order to fully leverage those assets.</a:t>
            </a:r>
          </a:p>
          <a:p>
            <a:r>
              <a:rPr lang="en-US" dirty="0"/>
              <a:t>Set Sustainability Vision and Goals: This phase addresses the most fundamental questions about sustainability. Exactly what is it we are trying to sustain? To achieve what end results? At what level of activity? For how long?</a:t>
            </a:r>
          </a:p>
          <a:p>
            <a:r>
              <a:rPr lang="en-US" dirty="0"/>
              <a:t>Plan for Capacity and Community Support: In this phase, strategies are developed to address four critical elements of sustainability: Broad Based Community Support, Key Champions, Ability to Adapt to Changing Conditions and Strong Internal Systems. A related issue addressed here is how to build and sustain strong strategic partnerships </a:t>
            </a:r>
          </a:p>
          <a:p>
            <a:r>
              <a:rPr lang="en-US" dirty="0"/>
              <a:t>Create a Strategic Financing Plan. Finances can be addressed at this point because the results of the preceding phases create a clear picture of the resources that are needed to ensure sustainability and why those resources are needed. Financial planning will involve developing strategies to control costs and coordinate resources as well as strategies to diversify and strengthen revenue streams, leading to a long-term (typically ten-year) forecast of revenues and expenses that shows the effect of the fiscal strategies. Any additional capacity building needed in order for the initiative to implement its fiscal strategies will also be identified</a:t>
            </a:r>
          </a:p>
          <a:p>
            <a:r>
              <a:rPr lang="en-US" dirty="0"/>
              <a:t>Write the sustainability plan: </a:t>
            </a:r>
          </a:p>
          <a:p>
            <a:endParaRPr lang="en-US" dirty="0"/>
          </a:p>
        </p:txBody>
      </p:sp>
      <p:sp>
        <p:nvSpPr>
          <p:cNvPr id="4" name="Slide Number Placeholder 3"/>
          <p:cNvSpPr>
            <a:spLocks noGrp="1"/>
          </p:cNvSpPr>
          <p:nvPr>
            <p:ph type="sldNum" sz="quarter" idx="5"/>
          </p:nvPr>
        </p:nvSpPr>
        <p:spPr/>
        <p:txBody>
          <a:bodyPr/>
          <a:lstStyle/>
          <a:p>
            <a:fld id="{140DE1E3-EC38-49A4-BE0A-501F569C98C4}" type="slidenum">
              <a:rPr lang="en-US" smtClean="0"/>
              <a:t>6</a:t>
            </a:fld>
            <a:endParaRPr lang="en-US"/>
          </a:p>
        </p:txBody>
      </p:sp>
    </p:spTree>
    <p:extLst>
      <p:ext uri="{BB962C8B-B14F-4D97-AF65-F5344CB8AC3E}">
        <p14:creationId xmlns:p14="http://schemas.microsoft.com/office/powerpoint/2010/main" val="332007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DE1E3-EC38-49A4-BE0A-501F569C98C4}" type="slidenum">
              <a:rPr lang="en-US" smtClean="0"/>
              <a:t>7</a:t>
            </a:fld>
            <a:endParaRPr lang="en-US"/>
          </a:p>
        </p:txBody>
      </p:sp>
    </p:spTree>
    <p:extLst>
      <p:ext uri="{BB962C8B-B14F-4D97-AF65-F5344CB8AC3E}">
        <p14:creationId xmlns:p14="http://schemas.microsoft.com/office/powerpoint/2010/main" val="139040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DE1E3-EC38-49A4-BE0A-501F569C98C4}" type="slidenum">
              <a:rPr lang="en-US" smtClean="0"/>
              <a:t>8</a:t>
            </a:fld>
            <a:endParaRPr lang="en-US"/>
          </a:p>
        </p:txBody>
      </p:sp>
    </p:spTree>
    <p:extLst>
      <p:ext uri="{BB962C8B-B14F-4D97-AF65-F5344CB8AC3E}">
        <p14:creationId xmlns:p14="http://schemas.microsoft.com/office/powerpoint/2010/main" val="368248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DE1E3-EC38-49A4-BE0A-501F569C98C4}" type="slidenum">
              <a:rPr lang="en-US" smtClean="0"/>
              <a:t>9</a:t>
            </a:fld>
            <a:endParaRPr lang="en-US"/>
          </a:p>
        </p:txBody>
      </p:sp>
    </p:spTree>
    <p:extLst>
      <p:ext uri="{BB962C8B-B14F-4D97-AF65-F5344CB8AC3E}">
        <p14:creationId xmlns:p14="http://schemas.microsoft.com/office/powerpoint/2010/main" val="380978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123ACC73-4ACC-49D8-908D-3B59A90C2041}"/>
              </a:ext>
            </a:extLst>
          </p:cNvPr>
          <p:cNvSpPr>
            <a:spLocks noGrp="1"/>
          </p:cNvSpPr>
          <p:nvPr>
            <p:ph type="ftr" sz="quarter" idx="3"/>
          </p:nvPr>
        </p:nvSpPr>
        <p:spPr>
          <a:xfrm>
            <a:off x="909710" y="6283324"/>
            <a:ext cx="9350991"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dirty="0"/>
              <a:t>© 2020 ZERO TO THREE. All rights reserved.</a:t>
            </a:r>
          </a:p>
        </p:txBody>
      </p:sp>
      <p:sp>
        <p:nvSpPr>
          <p:cNvPr id="8" name="Slide Number Placeholder 5">
            <a:extLst>
              <a:ext uri="{FF2B5EF4-FFF2-40B4-BE49-F238E27FC236}">
                <a16:creationId xmlns:a16="http://schemas.microsoft.com/office/drawing/2014/main" id="{106BA957-061A-42C9-9EE1-8060B3324BF3}"/>
              </a:ext>
            </a:extLst>
          </p:cNvPr>
          <p:cNvSpPr>
            <a:spLocks noGrp="1"/>
          </p:cNvSpPr>
          <p:nvPr>
            <p:ph type="sldNum" sz="quarter" idx="4"/>
          </p:nvPr>
        </p:nvSpPr>
        <p:spPr>
          <a:xfrm>
            <a:off x="574766"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dirty="0"/>
          </a:p>
        </p:txBody>
      </p:sp>
      <p:sp>
        <p:nvSpPr>
          <p:cNvPr id="9" name="Title Placeholder 1">
            <a:extLst>
              <a:ext uri="{FF2B5EF4-FFF2-40B4-BE49-F238E27FC236}">
                <a16:creationId xmlns:a16="http://schemas.microsoft.com/office/drawing/2014/main" id="{64A40B07-F3B3-43F6-A203-3AFF64D1718C}"/>
              </a:ext>
            </a:extLst>
          </p:cNvPr>
          <p:cNvSpPr>
            <a:spLocks noGrp="1"/>
          </p:cNvSpPr>
          <p:nvPr>
            <p:ph type="title"/>
          </p:nvPr>
        </p:nvSpPr>
        <p:spPr>
          <a:xfrm>
            <a:off x="487325" y="363220"/>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03153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atin typeface="Roboto"/>
                <a:cs typeface="Calibri" panose="020F0502020204030204" pitchFamily="34" charset="0"/>
              </a:defRPr>
            </a:lvl1pPr>
          </a:lstStyle>
          <a:p>
            <a:r>
              <a:rPr lang="en-US"/>
              <a:t>© 2020 ZERO TO THREE. All rights reserved..</a:t>
            </a:r>
          </a:p>
        </p:txBody>
      </p:sp>
      <p:sp>
        <p:nvSpPr>
          <p:cNvPr id="5" name="Slide Number Placeholder 4"/>
          <p:cNvSpPr>
            <a:spLocks noGrp="1"/>
          </p:cNvSpPr>
          <p:nvPr>
            <p:ph type="sldNum" sz="quarter" idx="12"/>
          </p:nvPr>
        </p:nvSpPr>
        <p:spPr/>
        <p:txBody>
          <a:bodyPr/>
          <a:lstStyle/>
          <a:p>
            <a:fld id="{4B6E93A8-FE64-9044-AC94-BAC1817EA472}" type="slidenum">
              <a:rPr lang="en-US" smtClean="0"/>
              <a:t>‹#›</a:t>
            </a:fld>
            <a:endParaRPr lang="en-US"/>
          </a:p>
        </p:txBody>
      </p:sp>
    </p:spTree>
    <p:extLst>
      <p:ext uri="{BB962C8B-B14F-4D97-AF65-F5344CB8AC3E}">
        <p14:creationId xmlns:p14="http://schemas.microsoft.com/office/powerpoint/2010/main" val="1039377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9CAE6-36E2-4B54-AAAE-44D0CC2821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96B289-B00A-46C3-88CB-284AB60369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D99A01-6607-45CE-9BE8-B4F6B5E7D0A1}"/>
              </a:ext>
            </a:extLst>
          </p:cNvPr>
          <p:cNvSpPr>
            <a:spLocks noGrp="1"/>
          </p:cNvSpPr>
          <p:nvPr>
            <p:ph type="dt" sz="half" idx="10"/>
          </p:nvPr>
        </p:nvSpPr>
        <p:spPr/>
        <p:txBody>
          <a:bodyPr/>
          <a:lstStyle/>
          <a:p>
            <a:fld id="{6B438463-320B-41F5-9DF9-555E4537B0FA}" type="datetimeFigureOut">
              <a:rPr lang="en-US" smtClean="0"/>
              <a:t>2/24/2022</a:t>
            </a:fld>
            <a:endParaRPr lang="en-US"/>
          </a:p>
        </p:txBody>
      </p:sp>
      <p:sp>
        <p:nvSpPr>
          <p:cNvPr id="5" name="Footer Placeholder 4">
            <a:extLst>
              <a:ext uri="{FF2B5EF4-FFF2-40B4-BE49-F238E27FC236}">
                <a16:creationId xmlns:a16="http://schemas.microsoft.com/office/drawing/2014/main" id="{10A117CA-CC1A-490B-9973-28FB93A89367}"/>
              </a:ext>
            </a:extLst>
          </p:cNvPr>
          <p:cNvSpPr>
            <a:spLocks noGrp="1"/>
          </p:cNvSpPr>
          <p:nvPr>
            <p:ph type="ftr" sz="quarter" idx="11"/>
          </p:nvPr>
        </p:nvSpPr>
        <p:spPr/>
        <p:txBody>
          <a:bodyPr/>
          <a:lstStyle/>
          <a:p>
            <a:r>
              <a:rPr lang="en-US"/>
              <a:t>© 2020 ZERO TO THREE. All rights reserved.</a:t>
            </a:r>
            <a:endParaRPr lang="en-US" dirty="0"/>
          </a:p>
        </p:txBody>
      </p:sp>
      <p:sp>
        <p:nvSpPr>
          <p:cNvPr id="6" name="Slide Number Placeholder 5">
            <a:extLst>
              <a:ext uri="{FF2B5EF4-FFF2-40B4-BE49-F238E27FC236}">
                <a16:creationId xmlns:a16="http://schemas.microsoft.com/office/drawing/2014/main" id="{7CAB0D5B-DE14-4D29-80C6-C2CE715FF9D8}"/>
              </a:ext>
            </a:extLst>
          </p:cNvPr>
          <p:cNvSpPr>
            <a:spLocks noGrp="1"/>
          </p:cNvSpPr>
          <p:nvPr>
            <p:ph type="sldNum" sz="quarter" idx="12"/>
          </p:nvPr>
        </p:nvSpPr>
        <p:spPr/>
        <p:txBody>
          <a:bodyPr/>
          <a:lstStyle/>
          <a:p>
            <a:fld id="{4B6E93A8-FE64-9044-AC94-BAC1817EA472}" type="slidenum">
              <a:rPr lang="en-US" smtClean="0"/>
              <a:pPr/>
              <a:t>‹#›</a:t>
            </a:fld>
            <a:endParaRPr lang="en-US" dirty="0"/>
          </a:p>
        </p:txBody>
      </p:sp>
    </p:spTree>
    <p:extLst>
      <p:ext uri="{BB962C8B-B14F-4D97-AF65-F5344CB8AC3E}">
        <p14:creationId xmlns:p14="http://schemas.microsoft.com/office/powerpoint/2010/main" val="4627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98152-8DFD-4145-8F4C-5D7318383C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763956-86E5-4BA6-A96E-95A9C697E0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24076-620F-4E56-A956-2D7EFBB1303A}"/>
              </a:ext>
            </a:extLst>
          </p:cNvPr>
          <p:cNvSpPr>
            <a:spLocks noGrp="1"/>
          </p:cNvSpPr>
          <p:nvPr>
            <p:ph type="dt" sz="half" idx="10"/>
          </p:nvPr>
        </p:nvSpPr>
        <p:spPr/>
        <p:txBody>
          <a:bodyPr/>
          <a:lstStyle/>
          <a:p>
            <a:fld id="{6B438463-320B-41F5-9DF9-555E4537B0FA}" type="datetimeFigureOut">
              <a:rPr lang="en-US" smtClean="0"/>
              <a:t>2/24/2022</a:t>
            </a:fld>
            <a:endParaRPr lang="en-US"/>
          </a:p>
        </p:txBody>
      </p:sp>
      <p:sp>
        <p:nvSpPr>
          <p:cNvPr id="5" name="Footer Placeholder 4">
            <a:extLst>
              <a:ext uri="{FF2B5EF4-FFF2-40B4-BE49-F238E27FC236}">
                <a16:creationId xmlns:a16="http://schemas.microsoft.com/office/drawing/2014/main" id="{E850B092-1C2A-4ADD-A401-574D19FA844B}"/>
              </a:ext>
            </a:extLst>
          </p:cNvPr>
          <p:cNvSpPr>
            <a:spLocks noGrp="1"/>
          </p:cNvSpPr>
          <p:nvPr>
            <p:ph type="ftr" sz="quarter" idx="11"/>
          </p:nvPr>
        </p:nvSpPr>
        <p:spPr/>
        <p:txBody>
          <a:bodyPr/>
          <a:lstStyle/>
          <a:p>
            <a:r>
              <a:rPr lang="en-US"/>
              <a:t>© 2020 ZERO TO THREE. All rights reserved.</a:t>
            </a:r>
            <a:endParaRPr lang="en-US" dirty="0"/>
          </a:p>
        </p:txBody>
      </p:sp>
      <p:sp>
        <p:nvSpPr>
          <p:cNvPr id="6" name="Slide Number Placeholder 5">
            <a:extLst>
              <a:ext uri="{FF2B5EF4-FFF2-40B4-BE49-F238E27FC236}">
                <a16:creationId xmlns:a16="http://schemas.microsoft.com/office/drawing/2014/main" id="{9B13FD78-F931-49C2-A897-D7F86C6DD61D}"/>
              </a:ext>
            </a:extLst>
          </p:cNvPr>
          <p:cNvSpPr>
            <a:spLocks noGrp="1"/>
          </p:cNvSpPr>
          <p:nvPr>
            <p:ph type="sldNum" sz="quarter" idx="12"/>
          </p:nvPr>
        </p:nvSpPr>
        <p:spPr/>
        <p:txBody>
          <a:bodyPr/>
          <a:lstStyle/>
          <a:p>
            <a:fld id="{4B6E93A8-FE64-9044-AC94-BAC1817EA472}" type="slidenum">
              <a:rPr lang="en-US" smtClean="0"/>
              <a:pPr/>
              <a:t>‹#›</a:t>
            </a:fld>
            <a:endParaRPr lang="en-US" dirty="0"/>
          </a:p>
        </p:txBody>
      </p:sp>
    </p:spTree>
    <p:extLst>
      <p:ext uri="{BB962C8B-B14F-4D97-AF65-F5344CB8AC3E}">
        <p14:creationId xmlns:p14="http://schemas.microsoft.com/office/powerpoint/2010/main" val="1404830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7F20-6E10-462F-83B1-AE4D8B0936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596421-4036-411C-BA82-6B8CFA637F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7A315-305F-40CC-AABF-A88FD48E34CA}"/>
              </a:ext>
            </a:extLst>
          </p:cNvPr>
          <p:cNvSpPr>
            <a:spLocks noGrp="1"/>
          </p:cNvSpPr>
          <p:nvPr>
            <p:ph type="dt" sz="half" idx="10"/>
          </p:nvPr>
        </p:nvSpPr>
        <p:spPr/>
        <p:txBody>
          <a:bodyPr/>
          <a:lstStyle/>
          <a:p>
            <a:fld id="{6B438463-320B-41F5-9DF9-555E4537B0FA}" type="datetimeFigureOut">
              <a:rPr lang="en-US" smtClean="0"/>
              <a:t>2/24/2022</a:t>
            </a:fld>
            <a:endParaRPr lang="en-US"/>
          </a:p>
        </p:txBody>
      </p:sp>
      <p:sp>
        <p:nvSpPr>
          <p:cNvPr id="5" name="Footer Placeholder 4">
            <a:extLst>
              <a:ext uri="{FF2B5EF4-FFF2-40B4-BE49-F238E27FC236}">
                <a16:creationId xmlns:a16="http://schemas.microsoft.com/office/drawing/2014/main" id="{3E86322C-D7BE-4E0C-B6B0-76CF4E0AE512}"/>
              </a:ext>
            </a:extLst>
          </p:cNvPr>
          <p:cNvSpPr>
            <a:spLocks noGrp="1"/>
          </p:cNvSpPr>
          <p:nvPr>
            <p:ph type="ftr" sz="quarter" idx="11"/>
          </p:nvPr>
        </p:nvSpPr>
        <p:spPr/>
        <p:txBody>
          <a:bodyPr/>
          <a:lstStyle/>
          <a:p>
            <a:r>
              <a:rPr lang="en-US"/>
              <a:t>© 2020 ZERO TO THREE. All rights reserved.</a:t>
            </a:r>
            <a:endParaRPr lang="en-US" dirty="0"/>
          </a:p>
        </p:txBody>
      </p:sp>
      <p:sp>
        <p:nvSpPr>
          <p:cNvPr id="6" name="Slide Number Placeholder 5">
            <a:extLst>
              <a:ext uri="{FF2B5EF4-FFF2-40B4-BE49-F238E27FC236}">
                <a16:creationId xmlns:a16="http://schemas.microsoft.com/office/drawing/2014/main" id="{74CE8BAB-F59A-46E8-A910-1F124350F238}"/>
              </a:ext>
            </a:extLst>
          </p:cNvPr>
          <p:cNvSpPr>
            <a:spLocks noGrp="1"/>
          </p:cNvSpPr>
          <p:nvPr>
            <p:ph type="sldNum" sz="quarter" idx="12"/>
          </p:nvPr>
        </p:nvSpPr>
        <p:spPr/>
        <p:txBody>
          <a:bodyPr/>
          <a:lstStyle/>
          <a:p>
            <a:fld id="{4B6E93A8-FE64-9044-AC94-BAC1817EA472}" type="slidenum">
              <a:rPr lang="en-US" smtClean="0"/>
              <a:pPr/>
              <a:t>‹#›</a:t>
            </a:fld>
            <a:endParaRPr lang="en-US" dirty="0"/>
          </a:p>
        </p:txBody>
      </p:sp>
    </p:spTree>
    <p:extLst>
      <p:ext uri="{BB962C8B-B14F-4D97-AF65-F5344CB8AC3E}">
        <p14:creationId xmlns:p14="http://schemas.microsoft.com/office/powerpoint/2010/main" val="395017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79F94-0467-4E22-9D7B-12144AF102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B26061-993B-412D-9F61-A44A9C6E95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B1E24A-E086-4F2E-B993-995258E2F2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65D2BB-0498-4708-AA90-EF16AFFDD8C7}"/>
              </a:ext>
            </a:extLst>
          </p:cNvPr>
          <p:cNvSpPr>
            <a:spLocks noGrp="1"/>
          </p:cNvSpPr>
          <p:nvPr>
            <p:ph type="dt" sz="half" idx="10"/>
          </p:nvPr>
        </p:nvSpPr>
        <p:spPr/>
        <p:txBody>
          <a:bodyPr/>
          <a:lstStyle/>
          <a:p>
            <a:fld id="{6B438463-320B-41F5-9DF9-555E4537B0FA}" type="datetimeFigureOut">
              <a:rPr lang="en-US" smtClean="0"/>
              <a:t>2/24/2022</a:t>
            </a:fld>
            <a:endParaRPr lang="en-US"/>
          </a:p>
        </p:txBody>
      </p:sp>
      <p:sp>
        <p:nvSpPr>
          <p:cNvPr id="6" name="Footer Placeholder 5">
            <a:extLst>
              <a:ext uri="{FF2B5EF4-FFF2-40B4-BE49-F238E27FC236}">
                <a16:creationId xmlns:a16="http://schemas.microsoft.com/office/drawing/2014/main" id="{A3669C02-101B-4FE1-B0FE-B18545A21F73}"/>
              </a:ext>
            </a:extLst>
          </p:cNvPr>
          <p:cNvSpPr>
            <a:spLocks noGrp="1"/>
          </p:cNvSpPr>
          <p:nvPr>
            <p:ph type="ftr" sz="quarter" idx="11"/>
          </p:nvPr>
        </p:nvSpPr>
        <p:spPr/>
        <p:txBody>
          <a:bodyPr/>
          <a:lstStyle/>
          <a:p>
            <a:r>
              <a:rPr lang="en-US"/>
              <a:t>© 2020 ZERO TO THREE. All rights reserved.</a:t>
            </a:r>
            <a:endParaRPr lang="en-US" dirty="0"/>
          </a:p>
        </p:txBody>
      </p:sp>
      <p:sp>
        <p:nvSpPr>
          <p:cNvPr id="7" name="Slide Number Placeholder 6">
            <a:extLst>
              <a:ext uri="{FF2B5EF4-FFF2-40B4-BE49-F238E27FC236}">
                <a16:creationId xmlns:a16="http://schemas.microsoft.com/office/drawing/2014/main" id="{ECC8C6D7-F918-4BF4-8895-348B1862C2E9}"/>
              </a:ext>
            </a:extLst>
          </p:cNvPr>
          <p:cNvSpPr>
            <a:spLocks noGrp="1"/>
          </p:cNvSpPr>
          <p:nvPr>
            <p:ph type="sldNum" sz="quarter" idx="12"/>
          </p:nvPr>
        </p:nvSpPr>
        <p:spPr/>
        <p:txBody>
          <a:bodyPr/>
          <a:lstStyle/>
          <a:p>
            <a:fld id="{4B6E93A8-FE64-9044-AC94-BAC1817EA472}" type="slidenum">
              <a:rPr lang="en-US" smtClean="0"/>
              <a:pPr/>
              <a:t>‹#›</a:t>
            </a:fld>
            <a:endParaRPr lang="en-US" dirty="0"/>
          </a:p>
        </p:txBody>
      </p:sp>
    </p:spTree>
    <p:extLst>
      <p:ext uri="{BB962C8B-B14F-4D97-AF65-F5344CB8AC3E}">
        <p14:creationId xmlns:p14="http://schemas.microsoft.com/office/powerpoint/2010/main" val="3576548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168A-FC30-4E77-8369-34A9E88010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3467B-C7A4-4D0F-81BA-37EDABF9C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41AB3F-7D68-4AC1-9756-FB280648C8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D6C8FF-324D-4B14-9F22-877402128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89CA45-B200-4F3F-8FB2-707B65F0E1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64C755-DB31-4559-8F0F-EE74D519319D}"/>
              </a:ext>
            </a:extLst>
          </p:cNvPr>
          <p:cNvSpPr>
            <a:spLocks noGrp="1"/>
          </p:cNvSpPr>
          <p:nvPr>
            <p:ph type="dt" sz="half" idx="10"/>
          </p:nvPr>
        </p:nvSpPr>
        <p:spPr/>
        <p:txBody>
          <a:bodyPr/>
          <a:lstStyle/>
          <a:p>
            <a:fld id="{6B438463-320B-41F5-9DF9-555E4537B0FA}" type="datetimeFigureOut">
              <a:rPr lang="en-US" smtClean="0"/>
              <a:t>2/24/2022</a:t>
            </a:fld>
            <a:endParaRPr lang="en-US"/>
          </a:p>
        </p:txBody>
      </p:sp>
      <p:sp>
        <p:nvSpPr>
          <p:cNvPr id="8" name="Footer Placeholder 7">
            <a:extLst>
              <a:ext uri="{FF2B5EF4-FFF2-40B4-BE49-F238E27FC236}">
                <a16:creationId xmlns:a16="http://schemas.microsoft.com/office/drawing/2014/main" id="{FC46C0F9-39D2-40EF-950C-5268E1CF6814}"/>
              </a:ext>
            </a:extLst>
          </p:cNvPr>
          <p:cNvSpPr>
            <a:spLocks noGrp="1"/>
          </p:cNvSpPr>
          <p:nvPr>
            <p:ph type="ftr" sz="quarter" idx="11"/>
          </p:nvPr>
        </p:nvSpPr>
        <p:spPr/>
        <p:txBody>
          <a:bodyPr/>
          <a:lstStyle/>
          <a:p>
            <a:r>
              <a:rPr lang="en-US"/>
              <a:t>© 2020 ZERO TO THREE. All rights reserved.</a:t>
            </a:r>
            <a:endParaRPr lang="en-US" dirty="0"/>
          </a:p>
        </p:txBody>
      </p:sp>
      <p:sp>
        <p:nvSpPr>
          <p:cNvPr id="9" name="Slide Number Placeholder 8">
            <a:extLst>
              <a:ext uri="{FF2B5EF4-FFF2-40B4-BE49-F238E27FC236}">
                <a16:creationId xmlns:a16="http://schemas.microsoft.com/office/drawing/2014/main" id="{8B6BCB82-164D-4F38-893D-DE4C33AE069B}"/>
              </a:ext>
            </a:extLst>
          </p:cNvPr>
          <p:cNvSpPr>
            <a:spLocks noGrp="1"/>
          </p:cNvSpPr>
          <p:nvPr>
            <p:ph type="sldNum" sz="quarter" idx="12"/>
          </p:nvPr>
        </p:nvSpPr>
        <p:spPr/>
        <p:txBody>
          <a:bodyPr/>
          <a:lstStyle/>
          <a:p>
            <a:fld id="{4B6E93A8-FE64-9044-AC94-BAC1817EA472}" type="slidenum">
              <a:rPr lang="en-US" smtClean="0"/>
              <a:pPr/>
              <a:t>‹#›</a:t>
            </a:fld>
            <a:endParaRPr lang="en-US" dirty="0"/>
          </a:p>
        </p:txBody>
      </p:sp>
    </p:spTree>
    <p:extLst>
      <p:ext uri="{BB962C8B-B14F-4D97-AF65-F5344CB8AC3E}">
        <p14:creationId xmlns:p14="http://schemas.microsoft.com/office/powerpoint/2010/main" val="215577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B9C7-954B-4027-BEC2-16C07CABA2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388814-8683-40BB-BB58-958E8BC1EE23}"/>
              </a:ext>
            </a:extLst>
          </p:cNvPr>
          <p:cNvSpPr>
            <a:spLocks noGrp="1"/>
          </p:cNvSpPr>
          <p:nvPr>
            <p:ph type="dt" sz="half" idx="10"/>
          </p:nvPr>
        </p:nvSpPr>
        <p:spPr/>
        <p:txBody>
          <a:bodyPr/>
          <a:lstStyle/>
          <a:p>
            <a:fld id="{6B438463-320B-41F5-9DF9-555E4537B0FA}" type="datetimeFigureOut">
              <a:rPr lang="en-US" smtClean="0"/>
              <a:t>2/24/2022</a:t>
            </a:fld>
            <a:endParaRPr lang="en-US"/>
          </a:p>
        </p:txBody>
      </p:sp>
      <p:sp>
        <p:nvSpPr>
          <p:cNvPr id="4" name="Footer Placeholder 3">
            <a:extLst>
              <a:ext uri="{FF2B5EF4-FFF2-40B4-BE49-F238E27FC236}">
                <a16:creationId xmlns:a16="http://schemas.microsoft.com/office/drawing/2014/main" id="{B3C17E10-F888-4C24-A38E-4C594EAA993B}"/>
              </a:ext>
            </a:extLst>
          </p:cNvPr>
          <p:cNvSpPr>
            <a:spLocks noGrp="1"/>
          </p:cNvSpPr>
          <p:nvPr>
            <p:ph type="ftr" sz="quarter" idx="11"/>
          </p:nvPr>
        </p:nvSpPr>
        <p:spPr/>
        <p:txBody>
          <a:bodyPr/>
          <a:lstStyle/>
          <a:p>
            <a:r>
              <a:rPr lang="en-US"/>
              <a:t>© 2020 ZERO TO THREE. All rights reserved..</a:t>
            </a:r>
          </a:p>
        </p:txBody>
      </p:sp>
      <p:sp>
        <p:nvSpPr>
          <p:cNvPr id="5" name="Slide Number Placeholder 4">
            <a:extLst>
              <a:ext uri="{FF2B5EF4-FFF2-40B4-BE49-F238E27FC236}">
                <a16:creationId xmlns:a16="http://schemas.microsoft.com/office/drawing/2014/main" id="{D8AC5477-EAC8-4D90-81A4-336E8629CB82}"/>
              </a:ext>
            </a:extLst>
          </p:cNvPr>
          <p:cNvSpPr>
            <a:spLocks noGrp="1"/>
          </p:cNvSpPr>
          <p:nvPr>
            <p:ph type="sldNum" sz="quarter" idx="12"/>
          </p:nvPr>
        </p:nvSpPr>
        <p:spPr/>
        <p:txBody>
          <a:bodyPr/>
          <a:lstStyle/>
          <a:p>
            <a:fld id="{4B6E93A8-FE64-9044-AC94-BAC1817EA472}" type="slidenum">
              <a:rPr lang="en-US" smtClean="0"/>
              <a:t>‹#›</a:t>
            </a:fld>
            <a:endParaRPr lang="en-US"/>
          </a:p>
        </p:txBody>
      </p:sp>
    </p:spTree>
    <p:extLst>
      <p:ext uri="{BB962C8B-B14F-4D97-AF65-F5344CB8AC3E}">
        <p14:creationId xmlns:p14="http://schemas.microsoft.com/office/powerpoint/2010/main" val="3784931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494450-CDC1-42B2-BCA1-A0F50B794676}"/>
              </a:ext>
            </a:extLst>
          </p:cNvPr>
          <p:cNvSpPr>
            <a:spLocks noGrp="1"/>
          </p:cNvSpPr>
          <p:nvPr>
            <p:ph type="dt" sz="half" idx="10"/>
          </p:nvPr>
        </p:nvSpPr>
        <p:spPr/>
        <p:txBody>
          <a:bodyPr/>
          <a:lstStyle/>
          <a:p>
            <a:fld id="{6B438463-320B-41F5-9DF9-555E4537B0FA}" type="datetimeFigureOut">
              <a:rPr lang="en-US" smtClean="0"/>
              <a:t>2/24/2022</a:t>
            </a:fld>
            <a:endParaRPr lang="en-US"/>
          </a:p>
        </p:txBody>
      </p:sp>
      <p:sp>
        <p:nvSpPr>
          <p:cNvPr id="3" name="Footer Placeholder 2">
            <a:extLst>
              <a:ext uri="{FF2B5EF4-FFF2-40B4-BE49-F238E27FC236}">
                <a16:creationId xmlns:a16="http://schemas.microsoft.com/office/drawing/2014/main" id="{81553752-1E1C-4D46-BB9E-F866E562317E}"/>
              </a:ext>
            </a:extLst>
          </p:cNvPr>
          <p:cNvSpPr>
            <a:spLocks noGrp="1"/>
          </p:cNvSpPr>
          <p:nvPr>
            <p:ph type="ftr" sz="quarter" idx="11"/>
          </p:nvPr>
        </p:nvSpPr>
        <p:spPr/>
        <p:txBody>
          <a:bodyPr/>
          <a:lstStyle/>
          <a:p>
            <a:r>
              <a:rPr lang="en-US"/>
              <a:t>© 2020 ZERO TO THREE. All rights reserved.</a:t>
            </a:r>
            <a:endParaRPr lang="en-US" dirty="0"/>
          </a:p>
        </p:txBody>
      </p:sp>
      <p:sp>
        <p:nvSpPr>
          <p:cNvPr id="4" name="Slide Number Placeholder 3">
            <a:extLst>
              <a:ext uri="{FF2B5EF4-FFF2-40B4-BE49-F238E27FC236}">
                <a16:creationId xmlns:a16="http://schemas.microsoft.com/office/drawing/2014/main" id="{667C3E2A-D1CA-45F3-ADA5-DA6B9F7A529F}"/>
              </a:ext>
            </a:extLst>
          </p:cNvPr>
          <p:cNvSpPr>
            <a:spLocks noGrp="1"/>
          </p:cNvSpPr>
          <p:nvPr>
            <p:ph type="sldNum" sz="quarter" idx="12"/>
          </p:nvPr>
        </p:nvSpPr>
        <p:spPr/>
        <p:txBody>
          <a:bodyPr/>
          <a:lstStyle/>
          <a:p>
            <a:fld id="{4B6E93A8-FE64-9044-AC94-BAC1817EA472}" type="slidenum">
              <a:rPr lang="en-US" smtClean="0"/>
              <a:pPr/>
              <a:t>‹#›</a:t>
            </a:fld>
            <a:endParaRPr lang="en-US" dirty="0"/>
          </a:p>
        </p:txBody>
      </p:sp>
    </p:spTree>
    <p:extLst>
      <p:ext uri="{BB962C8B-B14F-4D97-AF65-F5344CB8AC3E}">
        <p14:creationId xmlns:p14="http://schemas.microsoft.com/office/powerpoint/2010/main" val="1236108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9E50-2307-4D8D-B6CA-A686C1671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AE7EFA-A747-4E1B-A6C3-4C2EE10145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29929-32EB-4F58-94AA-0321D8285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964225-8A40-4BC7-A56F-EF6DA83BB3C2}"/>
              </a:ext>
            </a:extLst>
          </p:cNvPr>
          <p:cNvSpPr>
            <a:spLocks noGrp="1"/>
          </p:cNvSpPr>
          <p:nvPr>
            <p:ph type="dt" sz="half" idx="10"/>
          </p:nvPr>
        </p:nvSpPr>
        <p:spPr/>
        <p:txBody>
          <a:bodyPr/>
          <a:lstStyle/>
          <a:p>
            <a:fld id="{6B438463-320B-41F5-9DF9-555E4537B0FA}" type="datetimeFigureOut">
              <a:rPr lang="en-US" smtClean="0"/>
              <a:t>2/24/2022</a:t>
            </a:fld>
            <a:endParaRPr lang="en-US"/>
          </a:p>
        </p:txBody>
      </p:sp>
      <p:sp>
        <p:nvSpPr>
          <p:cNvPr id="6" name="Footer Placeholder 5">
            <a:extLst>
              <a:ext uri="{FF2B5EF4-FFF2-40B4-BE49-F238E27FC236}">
                <a16:creationId xmlns:a16="http://schemas.microsoft.com/office/drawing/2014/main" id="{2C597377-A4A3-4564-883B-DF7A05292E15}"/>
              </a:ext>
            </a:extLst>
          </p:cNvPr>
          <p:cNvSpPr>
            <a:spLocks noGrp="1"/>
          </p:cNvSpPr>
          <p:nvPr>
            <p:ph type="ftr" sz="quarter" idx="11"/>
          </p:nvPr>
        </p:nvSpPr>
        <p:spPr/>
        <p:txBody>
          <a:bodyPr/>
          <a:lstStyle/>
          <a:p>
            <a:r>
              <a:rPr lang="en-US"/>
              <a:t>© 2020 ZERO TO THREE. All rights reserved.</a:t>
            </a:r>
            <a:endParaRPr lang="en-US" dirty="0"/>
          </a:p>
        </p:txBody>
      </p:sp>
      <p:sp>
        <p:nvSpPr>
          <p:cNvPr id="7" name="Slide Number Placeholder 6">
            <a:extLst>
              <a:ext uri="{FF2B5EF4-FFF2-40B4-BE49-F238E27FC236}">
                <a16:creationId xmlns:a16="http://schemas.microsoft.com/office/drawing/2014/main" id="{A0422672-CE21-4AA6-BA48-73DEEFF2D069}"/>
              </a:ext>
            </a:extLst>
          </p:cNvPr>
          <p:cNvSpPr>
            <a:spLocks noGrp="1"/>
          </p:cNvSpPr>
          <p:nvPr>
            <p:ph type="sldNum" sz="quarter" idx="12"/>
          </p:nvPr>
        </p:nvSpPr>
        <p:spPr/>
        <p:txBody>
          <a:bodyPr/>
          <a:lstStyle/>
          <a:p>
            <a:fld id="{4B6E93A8-FE64-9044-AC94-BAC1817EA472}" type="slidenum">
              <a:rPr lang="en-US" smtClean="0"/>
              <a:pPr/>
              <a:t>‹#›</a:t>
            </a:fld>
            <a:endParaRPr lang="en-US" dirty="0"/>
          </a:p>
        </p:txBody>
      </p:sp>
    </p:spTree>
    <p:extLst>
      <p:ext uri="{BB962C8B-B14F-4D97-AF65-F5344CB8AC3E}">
        <p14:creationId xmlns:p14="http://schemas.microsoft.com/office/powerpoint/2010/main" val="2161613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E5D84-FD2A-48E8-820F-C630740B5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877E23-73DA-4AA9-B04D-DE7317B3F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F6BB9F-432A-4534-9AC0-9976824A4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10ADDE-04E3-4085-8399-F671BD95CD4F}"/>
              </a:ext>
            </a:extLst>
          </p:cNvPr>
          <p:cNvSpPr>
            <a:spLocks noGrp="1"/>
          </p:cNvSpPr>
          <p:nvPr>
            <p:ph type="dt" sz="half" idx="10"/>
          </p:nvPr>
        </p:nvSpPr>
        <p:spPr/>
        <p:txBody>
          <a:bodyPr/>
          <a:lstStyle/>
          <a:p>
            <a:fld id="{6B438463-320B-41F5-9DF9-555E4537B0FA}" type="datetimeFigureOut">
              <a:rPr lang="en-US" smtClean="0"/>
              <a:t>2/24/2022</a:t>
            </a:fld>
            <a:endParaRPr lang="en-US"/>
          </a:p>
        </p:txBody>
      </p:sp>
      <p:sp>
        <p:nvSpPr>
          <p:cNvPr id="6" name="Footer Placeholder 5">
            <a:extLst>
              <a:ext uri="{FF2B5EF4-FFF2-40B4-BE49-F238E27FC236}">
                <a16:creationId xmlns:a16="http://schemas.microsoft.com/office/drawing/2014/main" id="{E8802A6B-D54E-4516-A146-04276DEAF2D2}"/>
              </a:ext>
            </a:extLst>
          </p:cNvPr>
          <p:cNvSpPr>
            <a:spLocks noGrp="1"/>
          </p:cNvSpPr>
          <p:nvPr>
            <p:ph type="ftr" sz="quarter" idx="11"/>
          </p:nvPr>
        </p:nvSpPr>
        <p:spPr/>
        <p:txBody>
          <a:bodyPr/>
          <a:lstStyle/>
          <a:p>
            <a:r>
              <a:rPr lang="en-US"/>
              <a:t>© 2020 ZERO TO THREE. All rights reserved.</a:t>
            </a:r>
            <a:endParaRPr lang="en-US" dirty="0"/>
          </a:p>
        </p:txBody>
      </p:sp>
      <p:sp>
        <p:nvSpPr>
          <p:cNvPr id="7" name="Slide Number Placeholder 6">
            <a:extLst>
              <a:ext uri="{FF2B5EF4-FFF2-40B4-BE49-F238E27FC236}">
                <a16:creationId xmlns:a16="http://schemas.microsoft.com/office/drawing/2014/main" id="{642E9F7D-3B48-4C3B-BECE-FF453FF27A6B}"/>
              </a:ext>
            </a:extLst>
          </p:cNvPr>
          <p:cNvSpPr>
            <a:spLocks noGrp="1"/>
          </p:cNvSpPr>
          <p:nvPr>
            <p:ph type="sldNum" sz="quarter" idx="12"/>
          </p:nvPr>
        </p:nvSpPr>
        <p:spPr/>
        <p:txBody>
          <a:bodyPr/>
          <a:lstStyle/>
          <a:p>
            <a:fld id="{4B6E93A8-FE64-9044-AC94-BAC1817EA472}" type="slidenum">
              <a:rPr lang="en-US" smtClean="0"/>
              <a:pPr/>
              <a:t>‹#›</a:t>
            </a:fld>
            <a:endParaRPr lang="en-US" dirty="0"/>
          </a:p>
        </p:txBody>
      </p:sp>
    </p:spTree>
    <p:extLst>
      <p:ext uri="{BB962C8B-B14F-4D97-AF65-F5344CB8AC3E}">
        <p14:creationId xmlns:p14="http://schemas.microsoft.com/office/powerpoint/2010/main" val="208466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endParaRPr lang="en-US" dirty="0"/>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dirty="0"/>
          </a:p>
        </p:txBody>
      </p:sp>
      <p:pic>
        <p:nvPicPr>
          <p:cNvPr id="6" name="Picture 5">
            <a:extLst>
              <a:ext uri="{FF2B5EF4-FFF2-40B4-BE49-F238E27FC236}">
                <a16:creationId xmlns:a16="http://schemas.microsoft.com/office/drawing/2014/main" id="{FC5A4300-110A-469A-8144-347970780F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597701"/>
          </a:xfrm>
          <a:prstGeom prst="rect">
            <a:avLst/>
          </a:prstGeom>
        </p:spPr>
      </p:pic>
      <p:sp>
        <p:nvSpPr>
          <p:cNvPr id="7" name="Rectangle 6">
            <a:extLst>
              <a:ext uri="{FF2B5EF4-FFF2-40B4-BE49-F238E27FC236}">
                <a16:creationId xmlns:a16="http://schemas.microsoft.com/office/drawing/2014/main" id="{CE9D41F0-48AE-4615-B79E-168191608BEF}"/>
              </a:ext>
            </a:extLst>
          </p:cNvPr>
          <p:cNvSpPr/>
          <p:nvPr userDrawn="1"/>
        </p:nvSpPr>
        <p:spPr>
          <a:xfrm>
            <a:off x="0" y="-1"/>
            <a:ext cx="12192001" cy="6597701"/>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E4843B-8B05-423C-96F0-B78D1C8659DD}"/>
              </a:ext>
            </a:extLst>
          </p:cNvPr>
          <p:cNvSpPr/>
          <p:nvPr userDrawn="1"/>
        </p:nvSpPr>
        <p:spPr>
          <a:xfrm>
            <a:off x="1930399" y="7539199"/>
            <a:ext cx="6850743" cy="3106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0D2146D-D6B2-4122-8AB7-43C36774CB3F}"/>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5F63D5E-811E-4F6B-8DDD-C9E228F455E7}"/>
              </a:ext>
            </a:extLst>
          </p:cNvPr>
          <p:cNvSpPr txBox="1">
            <a:spLocks/>
          </p:cNvSpPr>
          <p:nvPr userDrawn="1"/>
        </p:nvSpPr>
        <p:spPr>
          <a:xfrm>
            <a:off x="633046" y="5436150"/>
            <a:ext cx="3392676" cy="97697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2000" b="1" spc="200" dirty="0">
                <a:solidFill>
                  <a:schemeClr val="bg1"/>
                </a:solidFill>
                <a:latin typeface="Calibri" panose="020F0502020204030204" pitchFamily="34" charset="0"/>
                <a:cs typeface="Calibri" panose="020F0502020204030204" pitchFamily="34" charset="0"/>
              </a:rPr>
              <a:t>Name</a:t>
            </a:r>
          </a:p>
          <a:p>
            <a:pPr marL="0" indent="0">
              <a:spcBef>
                <a:spcPts val="0"/>
              </a:spcBef>
              <a:buNone/>
            </a:pPr>
            <a:r>
              <a:rPr lang="en-US" sz="1800" spc="300" dirty="0">
                <a:solidFill>
                  <a:schemeClr val="bg1"/>
                </a:solidFill>
              </a:rPr>
              <a:t>TITLE</a:t>
            </a:r>
          </a:p>
        </p:txBody>
      </p:sp>
      <p:sp>
        <p:nvSpPr>
          <p:cNvPr id="11" name="Oval 10">
            <a:extLst>
              <a:ext uri="{FF2B5EF4-FFF2-40B4-BE49-F238E27FC236}">
                <a16:creationId xmlns:a16="http://schemas.microsoft.com/office/drawing/2014/main" id="{484B5877-CEAE-4FEB-9B81-3C0354A5582B}"/>
              </a:ext>
            </a:extLst>
          </p:cNvPr>
          <p:cNvSpPr/>
          <p:nvPr userDrawn="1"/>
        </p:nvSpPr>
        <p:spPr>
          <a:xfrm rot="18000000">
            <a:off x="6182926" y="734500"/>
            <a:ext cx="5249475" cy="5249485"/>
          </a:xfrm>
          <a:prstGeom prst="ellipse">
            <a:avLst/>
          </a:prstGeom>
          <a:gradFill flip="none" rotWithShape="1">
            <a:gsLst>
              <a:gs pos="13000">
                <a:srgbClr val="0083C1"/>
              </a:gs>
              <a:gs pos="100000">
                <a:srgbClr val="7CC483"/>
              </a:gs>
            </a:gsLst>
            <a:path path="circle">
              <a:fillToRect l="100000" t="100000"/>
            </a:path>
            <a:tileRect r="-100000" b="-100000"/>
          </a:gradFill>
          <a:ln>
            <a:noFill/>
          </a:ln>
          <a:effectLst>
            <a:outerShdw blurRad="304800" sx="101000" sy="101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72931FF3-1BE7-40F8-98A4-7A626826EF6E}"/>
              </a:ext>
            </a:extLst>
          </p:cNvPr>
          <p:cNvPicPr>
            <a:picLocks noChangeAspect="1"/>
          </p:cNvPicPr>
          <p:nvPr userDrawn="1"/>
        </p:nvPicPr>
        <p:blipFill>
          <a:blip r:embed="rId3"/>
          <a:srcRect/>
          <a:stretch/>
        </p:blipFill>
        <p:spPr>
          <a:xfrm>
            <a:off x="6842739" y="2130599"/>
            <a:ext cx="3927957" cy="2450237"/>
          </a:xfrm>
          <a:prstGeom prst="rect">
            <a:avLst/>
          </a:prstGeom>
        </p:spPr>
      </p:pic>
      <p:sp>
        <p:nvSpPr>
          <p:cNvPr id="13" name="Oval 12">
            <a:extLst>
              <a:ext uri="{FF2B5EF4-FFF2-40B4-BE49-F238E27FC236}">
                <a16:creationId xmlns:a16="http://schemas.microsoft.com/office/drawing/2014/main" id="{3F1553BC-4457-4A95-B719-95D2D5BA4292}"/>
              </a:ext>
            </a:extLst>
          </p:cNvPr>
          <p:cNvSpPr/>
          <p:nvPr userDrawn="1"/>
        </p:nvSpPr>
        <p:spPr>
          <a:xfrm>
            <a:off x="5738663" y="289515"/>
            <a:ext cx="6138000" cy="6139454"/>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4BFDF2-0121-4251-9E76-CAC2F7A5CBCA}"/>
              </a:ext>
            </a:extLst>
          </p:cNvPr>
          <p:cNvSpPr/>
          <p:nvPr userDrawn="1"/>
        </p:nvSpPr>
        <p:spPr>
          <a:xfrm>
            <a:off x="6338063" y="889642"/>
            <a:ext cx="4939200" cy="4939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15C137-E6AC-478D-A55F-040C1C0F4C70}"/>
              </a:ext>
            </a:extLst>
          </p:cNvPr>
          <p:cNvSpPr/>
          <p:nvPr userDrawn="1"/>
        </p:nvSpPr>
        <p:spPr>
          <a:xfrm>
            <a:off x="1" y="6592850"/>
            <a:ext cx="12191999" cy="17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92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2000" fill="hold"/>
                                        <p:tgtEl>
                                          <p:spTgt spid="7"/>
                                        </p:tgtEl>
                                      </p:cBhvr>
                                      <p:by x="103000" y="103000"/>
                                    </p:animScale>
                                  </p:childTnLst>
                                </p:cTn>
                              </p:par>
                              <p:par>
                                <p:cTn id="7" presetID="6" presetClass="emph" presetSubtype="0" accel="50000" decel="50000" fill="hold" nodeType="withEffect">
                                  <p:stCondLst>
                                    <p:cond delay="0"/>
                                  </p:stCondLst>
                                  <p:childTnLst>
                                    <p:animScale>
                                      <p:cBhvr>
                                        <p:cTn id="8" dur="2000" fill="hold"/>
                                        <p:tgtEl>
                                          <p:spTgt spid="6"/>
                                        </p:tgtEl>
                                      </p:cBhvr>
                                      <p:by x="103000" y="103000"/>
                                    </p:animScale>
                                  </p:childTnLst>
                                </p:cTn>
                              </p:par>
                              <p:par>
                                <p:cTn id="9" presetID="6" presetClass="emph" presetSubtype="0" accel="50000" decel="50000" autoRev="1" fill="hold" grpId="0" nodeType="withEffect">
                                  <p:stCondLst>
                                    <p:cond delay="0"/>
                                  </p:stCondLst>
                                  <p:childTnLst>
                                    <p:animScale>
                                      <p:cBhvr>
                                        <p:cTn id="10" dur="500" fill="hold"/>
                                        <p:tgtEl>
                                          <p:spTgt spid="14"/>
                                        </p:tgtEl>
                                      </p:cBhvr>
                                      <p:by x="103000" y="103000"/>
                                    </p:animScale>
                                  </p:childTnLst>
                                </p:cTn>
                              </p:par>
                              <p:par>
                                <p:cTn id="11" presetID="6" presetClass="emph" presetSubtype="0" accel="50000" decel="50000" autoRev="1" fill="hold" grpId="0" nodeType="withEffect">
                                  <p:stCondLst>
                                    <p:cond delay="0"/>
                                  </p:stCondLst>
                                  <p:childTnLst>
                                    <p:animScale>
                                      <p:cBhvr>
                                        <p:cTn id="12" dur="500" fill="hold"/>
                                        <p:tgtEl>
                                          <p:spTgt spid="11"/>
                                        </p:tgtEl>
                                      </p:cBhvr>
                                      <p:by x="105000" y="105000"/>
                                    </p:animScale>
                                  </p:childTnLst>
                                </p:cTn>
                              </p:par>
                              <p:par>
                                <p:cTn id="13" presetID="6" presetClass="emph" presetSubtype="0" accel="50000" decel="50000" autoRev="1" fill="hold" grpId="0" nodeType="withEffect">
                                  <p:stCondLst>
                                    <p:cond delay="0"/>
                                  </p:stCondLst>
                                  <p:childTnLst>
                                    <p:animScale>
                                      <p:cBhvr>
                                        <p:cTn id="14" dur="700" fill="hold"/>
                                        <p:tgtEl>
                                          <p:spTgt spid="13"/>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P spid="13" grpId="0" animBg="1"/>
      <p:bldP spid="14"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49ED-ECA6-408A-9913-A567CBFC37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C4F3E5-610D-40D9-9406-5245084EF2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EA993-D04F-4079-A5EB-782D8D3D0711}"/>
              </a:ext>
            </a:extLst>
          </p:cNvPr>
          <p:cNvSpPr>
            <a:spLocks noGrp="1"/>
          </p:cNvSpPr>
          <p:nvPr>
            <p:ph type="dt" sz="half" idx="10"/>
          </p:nvPr>
        </p:nvSpPr>
        <p:spPr/>
        <p:txBody>
          <a:bodyPr/>
          <a:lstStyle/>
          <a:p>
            <a:fld id="{6B438463-320B-41F5-9DF9-555E4537B0FA}" type="datetimeFigureOut">
              <a:rPr lang="en-US" smtClean="0"/>
              <a:t>2/24/2022</a:t>
            </a:fld>
            <a:endParaRPr lang="en-US"/>
          </a:p>
        </p:txBody>
      </p:sp>
      <p:sp>
        <p:nvSpPr>
          <p:cNvPr id="5" name="Footer Placeholder 4">
            <a:extLst>
              <a:ext uri="{FF2B5EF4-FFF2-40B4-BE49-F238E27FC236}">
                <a16:creationId xmlns:a16="http://schemas.microsoft.com/office/drawing/2014/main" id="{DFDAB362-D7BD-48B6-9CFF-C23CC069AECE}"/>
              </a:ext>
            </a:extLst>
          </p:cNvPr>
          <p:cNvSpPr>
            <a:spLocks noGrp="1"/>
          </p:cNvSpPr>
          <p:nvPr>
            <p:ph type="ftr" sz="quarter" idx="11"/>
          </p:nvPr>
        </p:nvSpPr>
        <p:spPr/>
        <p:txBody>
          <a:bodyPr/>
          <a:lstStyle/>
          <a:p>
            <a:r>
              <a:rPr lang="en-US"/>
              <a:t>© 2020 ZERO TO THREE. All rights reserved.</a:t>
            </a:r>
            <a:endParaRPr lang="en-US" dirty="0"/>
          </a:p>
        </p:txBody>
      </p:sp>
      <p:sp>
        <p:nvSpPr>
          <p:cNvPr id="6" name="Slide Number Placeholder 5">
            <a:extLst>
              <a:ext uri="{FF2B5EF4-FFF2-40B4-BE49-F238E27FC236}">
                <a16:creationId xmlns:a16="http://schemas.microsoft.com/office/drawing/2014/main" id="{07BBDE64-5735-468B-9A7F-4B6C9D308AAA}"/>
              </a:ext>
            </a:extLst>
          </p:cNvPr>
          <p:cNvSpPr>
            <a:spLocks noGrp="1"/>
          </p:cNvSpPr>
          <p:nvPr>
            <p:ph type="sldNum" sz="quarter" idx="12"/>
          </p:nvPr>
        </p:nvSpPr>
        <p:spPr/>
        <p:txBody>
          <a:bodyPr/>
          <a:lstStyle/>
          <a:p>
            <a:fld id="{4B6E93A8-FE64-9044-AC94-BAC1817EA472}" type="slidenum">
              <a:rPr lang="en-US" smtClean="0"/>
              <a:pPr/>
              <a:t>‹#›</a:t>
            </a:fld>
            <a:endParaRPr lang="en-US" dirty="0"/>
          </a:p>
        </p:txBody>
      </p:sp>
    </p:spTree>
    <p:extLst>
      <p:ext uri="{BB962C8B-B14F-4D97-AF65-F5344CB8AC3E}">
        <p14:creationId xmlns:p14="http://schemas.microsoft.com/office/powerpoint/2010/main" val="2274550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644182-635D-4274-9BF7-8BE9060777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2917C1-CF56-467E-9ADE-5827656E89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061ED-64A7-4A75-B4B6-101C42F5FF47}"/>
              </a:ext>
            </a:extLst>
          </p:cNvPr>
          <p:cNvSpPr>
            <a:spLocks noGrp="1"/>
          </p:cNvSpPr>
          <p:nvPr>
            <p:ph type="dt" sz="half" idx="10"/>
          </p:nvPr>
        </p:nvSpPr>
        <p:spPr/>
        <p:txBody>
          <a:bodyPr/>
          <a:lstStyle/>
          <a:p>
            <a:fld id="{6B438463-320B-41F5-9DF9-555E4537B0FA}" type="datetimeFigureOut">
              <a:rPr lang="en-US" smtClean="0"/>
              <a:t>2/24/2022</a:t>
            </a:fld>
            <a:endParaRPr lang="en-US"/>
          </a:p>
        </p:txBody>
      </p:sp>
      <p:sp>
        <p:nvSpPr>
          <p:cNvPr id="5" name="Footer Placeholder 4">
            <a:extLst>
              <a:ext uri="{FF2B5EF4-FFF2-40B4-BE49-F238E27FC236}">
                <a16:creationId xmlns:a16="http://schemas.microsoft.com/office/drawing/2014/main" id="{6B70EA5A-B8B0-44A3-87F7-33AAB0130CD2}"/>
              </a:ext>
            </a:extLst>
          </p:cNvPr>
          <p:cNvSpPr>
            <a:spLocks noGrp="1"/>
          </p:cNvSpPr>
          <p:nvPr>
            <p:ph type="ftr" sz="quarter" idx="11"/>
          </p:nvPr>
        </p:nvSpPr>
        <p:spPr/>
        <p:txBody>
          <a:bodyPr/>
          <a:lstStyle/>
          <a:p>
            <a:r>
              <a:rPr lang="en-US"/>
              <a:t>© 2020 ZERO TO THREE. All rights reserved.</a:t>
            </a:r>
            <a:endParaRPr lang="en-US" dirty="0"/>
          </a:p>
        </p:txBody>
      </p:sp>
      <p:sp>
        <p:nvSpPr>
          <p:cNvPr id="6" name="Slide Number Placeholder 5">
            <a:extLst>
              <a:ext uri="{FF2B5EF4-FFF2-40B4-BE49-F238E27FC236}">
                <a16:creationId xmlns:a16="http://schemas.microsoft.com/office/drawing/2014/main" id="{88643D28-E132-407E-A6EF-61D93C1E51D9}"/>
              </a:ext>
            </a:extLst>
          </p:cNvPr>
          <p:cNvSpPr>
            <a:spLocks noGrp="1"/>
          </p:cNvSpPr>
          <p:nvPr>
            <p:ph type="sldNum" sz="quarter" idx="12"/>
          </p:nvPr>
        </p:nvSpPr>
        <p:spPr/>
        <p:txBody>
          <a:bodyPr/>
          <a:lstStyle/>
          <a:p>
            <a:fld id="{4B6E93A8-FE64-9044-AC94-BAC1817EA472}" type="slidenum">
              <a:rPr lang="en-US" smtClean="0"/>
              <a:pPr/>
              <a:t>‹#›</a:t>
            </a:fld>
            <a:endParaRPr lang="en-US" dirty="0"/>
          </a:p>
        </p:txBody>
      </p:sp>
    </p:spTree>
    <p:extLst>
      <p:ext uri="{BB962C8B-B14F-4D97-AF65-F5344CB8AC3E}">
        <p14:creationId xmlns:p14="http://schemas.microsoft.com/office/powerpoint/2010/main" val="3301661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Evidence Summary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A887E05-767E-FE4D-B5EB-5FBFFA869A28}"/>
              </a:ext>
            </a:extLst>
          </p:cNvPr>
          <p:cNvSpPr/>
          <p:nvPr userDrawn="1"/>
        </p:nvSpPr>
        <p:spPr>
          <a:xfrm>
            <a:off x="574675" y="385423"/>
            <a:ext cx="10169913" cy="817756"/>
          </a:xfrm>
          <a:prstGeom prst="round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80320-CB6C-214C-9E5F-419C5633E5D1}"/>
              </a:ext>
            </a:extLst>
          </p:cNvPr>
          <p:cNvSpPr>
            <a:spLocks noGrp="1"/>
          </p:cNvSpPr>
          <p:nvPr>
            <p:ph type="title"/>
          </p:nvPr>
        </p:nvSpPr>
        <p:spPr>
          <a:xfrm>
            <a:off x="773151" y="449040"/>
            <a:ext cx="9210908" cy="690523"/>
          </a:xfrm>
        </p:spPr>
        <p:txBody>
          <a:bodyPr anchor="ctr"/>
          <a:lstStyle>
            <a:lvl1pPr>
              <a:defRPr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Footer Placeholder 2">
            <a:extLst>
              <a:ext uri="{FF2B5EF4-FFF2-40B4-BE49-F238E27FC236}">
                <a16:creationId xmlns:a16="http://schemas.microsoft.com/office/drawing/2014/main" id="{0D0DC3A0-9A0A-9F45-A971-0CE6482B8122}"/>
              </a:ext>
            </a:extLst>
          </p:cNvPr>
          <p:cNvSpPr>
            <a:spLocks noGrp="1"/>
          </p:cNvSpPr>
          <p:nvPr>
            <p:ph type="ftr" sz="quarter" idx="10"/>
          </p:nvPr>
        </p:nvSpPr>
        <p:spPr/>
        <p:txBody>
          <a:bodyPr/>
          <a:lstStyle/>
          <a:p>
            <a:r>
              <a:rPr lang="en-US" dirty="0"/>
              <a:t>© 2020 ZERO TO THREE. All rights reserved.</a:t>
            </a:r>
          </a:p>
        </p:txBody>
      </p:sp>
      <p:sp>
        <p:nvSpPr>
          <p:cNvPr id="4" name="Slide Number Placeholder 3">
            <a:extLst>
              <a:ext uri="{FF2B5EF4-FFF2-40B4-BE49-F238E27FC236}">
                <a16:creationId xmlns:a16="http://schemas.microsoft.com/office/drawing/2014/main" id="{59797F09-5E83-0A4C-B990-1D13D21E0BC6}"/>
              </a:ext>
            </a:extLst>
          </p:cNvPr>
          <p:cNvSpPr>
            <a:spLocks noGrp="1"/>
          </p:cNvSpPr>
          <p:nvPr>
            <p:ph type="sldNum" sz="quarter" idx="11"/>
          </p:nvPr>
        </p:nvSpPr>
        <p:spPr/>
        <p:txBody>
          <a:bodyPr/>
          <a:lstStyle/>
          <a:p>
            <a:fld id="{4B6E93A8-FE64-9044-AC94-BAC1817EA472}" type="slidenum">
              <a:rPr lang="en-US" smtClean="0"/>
              <a:pPr/>
              <a:t>‹#›</a:t>
            </a:fld>
            <a:endParaRPr lang="en-US" dirty="0"/>
          </a:p>
        </p:txBody>
      </p:sp>
      <p:sp>
        <p:nvSpPr>
          <p:cNvPr id="6" name="Oval 5">
            <a:extLst>
              <a:ext uri="{FF2B5EF4-FFF2-40B4-BE49-F238E27FC236}">
                <a16:creationId xmlns:a16="http://schemas.microsoft.com/office/drawing/2014/main" id="{55701776-5ABF-2A46-A481-2203B336B23A}"/>
              </a:ext>
            </a:extLst>
          </p:cNvPr>
          <p:cNvSpPr/>
          <p:nvPr userDrawn="1"/>
        </p:nvSpPr>
        <p:spPr>
          <a:xfrm>
            <a:off x="10217711" y="8601"/>
            <a:ext cx="1633265" cy="1637319"/>
          </a:xfrm>
          <a:prstGeom prst="ellipse">
            <a:avLst/>
          </a:prstGeom>
          <a:solidFill>
            <a:srgbClr val="0F406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47DC6C60-342C-4540-A456-D1014CF15371}"/>
              </a:ext>
            </a:extLst>
          </p:cNvPr>
          <p:cNvSpPr>
            <a:spLocks noGrp="1"/>
          </p:cNvSpPr>
          <p:nvPr>
            <p:ph type="body" sz="quarter" idx="13"/>
          </p:nvPr>
        </p:nvSpPr>
        <p:spPr>
          <a:xfrm>
            <a:off x="5106988" y="3941250"/>
            <a:ext cx="6510337" cy="1978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14CDCFAB-C109-1847-84D4-E789953D308F}"/>
              </a:ext>
            </a:extLst>
          </p:cNvPr>
          <p:cNvSpPr>
            <a:spLocks noGrp="1"/>
          </p:cNvSpPr>
          <p:nvPr>
            <p:ph type="body" sz="quarter" idx="14"/>
          </p:nvPr>
        </p:nvSpPr>
        <p:spPr>
          <a:xfrm>
            <a:off x="574675" y="1554778"/>
            <a:ext cx="4298661" cy="4365060"/>
          </a:xfrm>
          <a:prstGeom prst="roundRect">
            <a:avLst>
              <a:gd name="adj" fmla="val 3254"/>
            </a:avLst>
          </a:prstGeom>
          <a:solidFill>
            <a:schemeClr val="bg1">
              <a:lumMod val="95000"/>
            </a:schemeClr>
          </a:solidFill>
        </p:spPr>
        <p:txBody>
          <a:bodyPr lIns="251999" tIns="144000" rIns="108000"/>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a:extLst>
              <a:ext uri="{FF2B5EF4-FFF2-40B4-BE49-F238E27FC236}">
                <a16:creationId xmlns:a16="http://schemas.microsoft.com/office/drawing/2014/main" id="{60054543-6EF7-8D4C-B41D-6B13153039C3}"/>
              </a:ext>
            </a:extLst>
          </p:cNvPr>
          <p:cNvSpPr>
            <a:spLocks noGrp="1"/>
          </p:cNvSpPr>
          <p:nvPr>
            <p:ph type="body" sz="quarter" idx="15"/>
          </p:nvPr>
        </p:nvSpPr>
        <p:spPr>
          <a:xfrm>
            <a:off x="5106988" y="355281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BF14772C-16E5-AD4D-8F90-15E84DD37B8A}"/>
              </a:ext>
            </a:extLst>
          </p:cNvPr>
          <p:cNvSpPr>
            <a:spLocks noGrp="1"/>
          </p:cNvSpPr>
          <p:nvPr>
            <p:ph type="body" sz="quarter" idx="16"/>
          </p:nvPr>
        </p:nvSpPr>
        <p:spPr>
          <a:xfrm>
            <a:off x="5106988" y="1943210"/>
            <a:ext cx="6510337" cy="1419677"/>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Text Placeholder 11">
            <a:extLst>
              <a:ext uri="{FF2B5EF4-FFF2-40B4-BE49-F238E27FC236}">
                <a16:creationId xmlns:a16="http://schemas.microsoft.com/office/drawing/2014/main" id="{5E0E5B01-D3FE-2742-B2B1-8D1E43C619A8}"/>
              </a:ext>
            </a:extLst>
          </p:cNvPr>
          <p:cNvSpPr>
            <a:spLocks noGrp="1"/>
          </p:cNvSpPr>
          <p:nvPr>
            <p:ph type="body" sz="quarter" idx="17"/>
          </p:nvPr>
        </p:nvSpPr>
        <p:spPr>
          <a:xfrm>
            <a:off x="5106988" y="155477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6AB7F61E-833F-EF48-A687-F99D5928C18C}"/>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D120BDFA-2093-4805-A3BA-D11F3A579065}"/>
              </a:ext>
            </a:extLst>
          </p:cNvPr>
          <p:cNvPicPr>
            <a:picLocks noChangeAspect="1"/>
          </p:cNvPicPr>
          <p:nvPr userDrawn="1"/>
        </p:nvPicPr>
        <p:blipFill rotWithShape="1">
          <a:blip r:embed="rId2">
            <a:clrChange>
              <a:clrFrom>
                <a:srgbClr val="0F406B"/>
              </a:clrFrom>
              <a:clrTo>
                <a:srgbClr val="0F406B">
                  <a:alpha val="0"/>
                </a:srgbClr>
              </a:clrTo>
            </a:clrChange>
          </a:blip>
          <a:srcRect b="6374"/>
          <a:stretch/>
        </p:blipFill>
        <p:spPr>
          <a:xfrm>
            <a:off x="10226024" y="134366"/>
            <a:ext cx="1633265" cy="1151338"/>
          </a:xfrm>
          <a:prstGeom prst="rect">
            <a:avLst/>
          </a:prstGeom>
          <a:noFill/>
          <a:ln>
            <a:noFill/>
          </a:ln>
        </p:spPr>
      </p:pic>
      <p:sp>
        <p:nvSpPr>
          <p:cNvPr id="9" name="Rectangle 8">
            <a:extLst>
              <a:ext uri="{FF2B5EF4-FFF2-40B4-BE49-F238E27FC236}">
                <a16:creationId xmlns:a16="http://schemas.microsoft.com/office/drawing/2014/main" id="{07ED9E5C-2A15-4BE9-9361-B116F26C53AC}"/>
              </a:ext>
            </a:extLst>
          </p:cNvPr>
          <p:cNvSpPr/>
          <p:nvPr userDrawn="1"/>
        </p:nvSpPr>
        <p:spPr>
          <a:xfrm flipV="1">
            <a:off x="10123715" y="1273237"/>
            <a:ext cx="215917" cy="4571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07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fade">
                                      <p:cBhvr>
                                        <p:cTn id="18" dur="500"/>
                                        <p:tgtEl>
                                          <p:spTgt spid="1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fade">
                                      <p:cBhvr>
                                        <p:cTn id="21" dur="500"/>
                                        <p:tgtEl>
                                          <p:spTgt spid="1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fade">
                                      <p:cBhvr>
                                        <p:cTn id="24" dur="500"/>
                                        <p:tgtEl>
                                          <p:spTgt spid="13">
                                            <p:txEl>
                                              <p:pRg st="4" end="4"/>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fade">
                                      <p:cBhvr>
                                        <p:cTn id="28" dur="500"/>
                                        <p:tgtEl>
                                          <p:spTgt spid="16">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500"/>
                                        <p:tgtEl>
                                          <p:spTgt spid="15">
                                            <p:txEl>
                                              <p:pRg st="0" end="0"/>
                                            </p:txEl>
                                          </p:spTgt>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animBg="1">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986433A5-0DBC-5246-8588-03D6F796197B}"/>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59E74ED-9A84-4ABB-BA99-F46355204999}"/>
              </a:ext>
            </a:extLst>
          </p:cNvPr>
          <p:cNvGrpSpPr/>
          <p:nvPr userDrawn="1"/>
        </p:nvGrpSpPr>
        <p:grpSpPr>
          <a:xfrm>
            <a:off x="574675" y="8601"/>
            <a:ext cx="11276301" cy="1637319"/>
            <a:chOff x="574675" y="8601"/>
            <a:chExt cx="11276301" cy="1637319"/>
          </a:xfrm>
        </p:grpSpPr>
        <p:sp>
          <p:nvSpPr>
            <p:cNvPr id="22" name="Rounded Rectangle 6">
              <a:extLst>
                <a:ext uri="{FF2B5EF4-FFF2-40B4-BE49-F238E27FC236}">
                  <a16:creationId xmlns:a16="http://schemas.microsoft.com/office/drawing/2014/main" id="{A0BCAFAA-D724-42FC-B372-BCC9B6CB115C}"/>
                </a:ext>
              </a:extLst>
            </p:cNvPr>
            <p:cNvSpPr/>
            <p:nvPr userDrawn="1"/>
          </p:nvSpPr>
          <p:spPr>
            <a:xfrm>
              <a:off x="574675" y="385423"/>
              <a:ext cx="10169913" cy="817756"/>
            </a:xfrm>
            <a:prstGeom prst="roundRect">
              <a:avLst/>
            </a:prstGeom>
            <a:solidFill>
              <a:srgbClr val="0F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D819E5D-0F61-4EDB-B181-22BDA8EA2CB6}"/>
                </a:ext>
              </a:extLst>
            </p:cNvPr>
            <p:cNvSpPr/>
            <p:nvPr userDrawn="1"/>
          </p:nvSpPr>
          <p:spPr>
            <a:xfrm>
              <a:off x="10217711" y="8601"/>
              <a:ext cx="1633265" cy="1637319"/>
            </a:xfrm>
            <a:prstGeom prst="ellipse">
              <a:avLst/>
            </a:prstGeom>
            <a:solidFill>
              <a:srgbClr val="0F406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descr="Logo&#10;&#10;Description automatically generated">
              <a:extLst>
                <a:ext uri="{FF2B5EF4-FFF2-40B4-BE49-F238E27FC236}">
                  <a16:creationId xmlns:a16="http://schemas.microsoft.com/office/drawing/2014/main" id="{5BAC0DCD-09EE-467E-9157-2C13539A7ADE}"/>
                </a:ext>
              </a:extLst>
            </p:cNvPr>
            <p:cNvPicPr>
              <a:picLocks noChangeAspect="1"/>
            </p:cNvPicPr>
            <p:nvPr userDrawn="1"/>
          </p:nvPicPr>
          <p:blipFill rotWithShape="1">
            <a:blip r:embed="rId2">
              <a:clrChange>
                <a:clrFrom>
                  <a:srgbClr val="0F406B"/>
                </a:clrFrom>
                <a:clrTo>
                  <a:srgbClr val="0F406B">
                    <a:alpha val="0"/>
                  </a:srgbClr>
                </a:clrTo>
              </a:clrChange>
            </a:blip>
            <a:srcRect b="8287"/>
            <a:stretch/>
          </p:blipFill>
          <p:spPr>
            <a:xfrm>
              <a:off x="10217711" y="75374"/>
              <a:ext cx="1633265" cy="1127805"/>
            </a:xfrm>
            <a:prstGeom prst="rect">
              <a:avLst/>
            </a:prstGeom>
            <a:noFill/>
            <a:ln>
              <a:noFill/>
            </a:ln>
          </p:spPr>
        </p:pic>
      </p:grpSp>
      <p:cxnSp>
        <p:nvCxnSpPr>
          <p:cNvPr id="3" name="Straight Connector 2">
            <a:extLst>
              <a:ext uri="{FF2B5EF4-FFF2-40B4-BE49-F238E27FC236}">
                <a16:creationId xmlns:a16="http://schemas.microsoft.com/office/drawing/2014/main" id="{F006CB1A-5ECA-4207-A986-A931860134CD}"/>
              </a:ext>
            </a:extLst>
          </p:cNvPr>
          <p:cNvCxnSpPr/>
          <p:nvPr userDrawn="1"/>
        </p:nvCxnSpPr>
        <p:spPr>
          <a:xfrm>
            <a:off x="10153290" y="1296464"/>
            <a:ext cx="19840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455AE1B-67F9-49E6-ADD9-BD960BF89CF5}"/>
              </a:ext>
            </a:extLst>
          </p:cNvPr>
          <p:cNvCxnSpPr/>
          <p:nvPr userDrawn="1"/>
        </p:nvCxnSpPr>
        <p:spPr>
          <a:xfrm>
            <a:off x="11725894" y="1296464"/>
            <a:ext cx="19840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727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userDrawn="1"/>
        </p:nvGrpSpPr>
        <p:grpSpPr>
          <a:xfrm>
            <a:off x="0" y="0"/>
            <a:ext cx="12192000" cy="6858000"/>
            <a:chOff x="0" y="0"/>
            <a:chExt cx="12192000" cy="6858000"/>
          </a:xfrm>
        </p:grpSpPr>
        <p:grpSp>
          <p:nvGrpSpPr>
            <p:cNvPr id="4" name="Group 3"/>
            <p:cNvGrpSpPr/>
            <p:nvPr userDrawn="1"/>
          </p:nvGrpSpPr>
          <p:grpSpPr>
            <a:xfrm>
              <a:off x="0" y="0"/>
              <a:ext cx="12192000" cy="6858000"/>
              <a:chOff x="3048000" y="0"/>
              <a:chExt cx="9144000" cy="6858000"/>
            </a:xfrm>
          </p:grpSpPr>
          <p:sp>
            <p:nvSpPr>
              <p:cNvPr id="11" name="Rectangle 10"/>
              <p:cNvSpPr/>
              <p:nvPr userDrawn="1"/>
            </p:nvSpPr>
            <p:spPr>
              <a:xfrm>
                <a:off x="3048000" y="0"/>
                <a:ext cx="9144000" cy="50218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048000" y="4886325"/>
                <a:ext cx="9144000" cy="145013"/>
                <a:chOff x="0" y="4876799"/>
                <a:chExt cx="9011160" cy="145015"/>
              </a:xfrm>
            </p:grpSpPr>
            <p:sp>
              <p:nvSpPr>
                <p:cNvPr id="15" name="Rectangle 14"/>
                <p:cNvSpPr/>
                <p:nvPr userDrawn="1"/>
              </p:nvSpPr>
              <p:spPr>
                <a:xfrm>
                  <a:off x="0" y="4876799"/>
                  <a:ext cx="1806436" cy="1450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801181" y="4876799"/>
                  <a:ext cx="1806436" cy="1450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3602362" y="4876799"/>
                  <a:ext cx="1806436" cy="14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03543" y="4876799"/>
                  <a:ext cx="1806436" cy="145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204724" y="4876799"/>
                  <a:ext cx="1806436" cy="145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userDrawn="1"/>
            </p:nvSpPr>
            <p:spPr>
              <a:xfrm>
                <a:off x="3048000" y="5021814"/>
                <a:ext cx="9144000" cy="1836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3610" y="151165"/>
              <a:ext cx="2748029" cy="2066517"/>
            </a:xfrm>
            <a:prstGeom prst="rect">
              <a:avLst/>
            </a:prstGeom>
          </p:spPr>
        </p:pic>
      </p:grpSp>
      <p:sp>
        <p:nvSpPr>
          <p:cNvPr id="2" name="Title 1"/>
          <p:cNvSpPr>
            <a:spLocks noGrp="1"/>
          </p:cNvSpPr>
          <p:nvPr userDrawn="1">
            <p:ph type="ctrTitle"/>
          </p:nvPr>
        </p:nvSpPr>
        <p:spPr>
          <a:xfrm>
            <a:off x="1016001" y="1524001"/>
            <a:ext cx="10718799" cy="2809462"/>
          </a:xfrm>
        </p:spPr>
        <p:txBody>
          <a:bodyPr anchor="b">
            <a:normAutofit/>
          </a:bodyPr>
          <a:lstStyle>
            <a:lvl1pPr algn="l">
              <a:defRPr sz="4400"/>
            </a:lvl1pPr>
          </a:lstStyle>
          <a:p>
            <a:r>
              <a:rPr lang="en-US" dirty="0"/>
              <a:t>Click to edit Master title style</a:t>
            </a:r>
          </a:p>
        </p:txBody>
      </p:sp>
      <p:sp>
        <p:nvSpPr>
          <p:cNvPr id="3" name="Subtitle 2"/>
          <p:cNvSpPr>
            <a:spLocks noGrp="1"/>
          </p:cNvSpPr>
          <p:nvPr userDrawn="1">
            <p:ph type="subTitle" idx="1"/>
          </p:nvPr>
        </p:nvSpPr>
        <p:spPr>
          <a:xfrm>
            <a:off x="1016001" y="5202238"/>
            <a:ext cx="10718799" cy="9699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Date Placeholder 3"/>
          <p:cNvSpPr>
            <a:spLocks noGrp="1"/>
          </p:cNvSpPr>
          <p:nvPr userDrawn="1">
            <p:ph type="dt" sz="half" idx="2"/>
          </p:nvPr>
        </p:nvSpPr>
        <p:spPr>
          <a:xfrm>
            <a:off x="457200" y="6312452"/>
            <a:ext cx="1798983" cy="365125"/>
          </a:xfrm>
          <a:prstGeom prst="rect">
            <a:avLst/>
          </a:prstGeom>
        </p:spPr>
        <p:txBody>
          <a:bodyPr vert="horz" lIns="91440" tIns="45720" rIns="91440" bIns="45720" rtlCol="0" anchor="ctr"/>
          <a:lstStyle>
            <a:lvl1pPr algn="l">
              <a:defRPr sz="100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2/24/2022</a:t>
            </a:fld>
            <a:endParaRPr lang="en-US"/>
          </a:p>
        </p:txBody>
      </p:sp>
      <p:sp>
        <p:nvSpPr>
          <p:cNvPr id="9" name="Footer Placeholder 4"/>
          <p:cNvSpPr>
            <a:spLocks noGrp="1"/>
          </p:cNvSpPr>
          <p:nvPr userDrawn="1">
            <p:ph type="ftr" sz="quarter" idx="3"/>
          </p:nvPr>
        </p:nvSpPr>
        <p:spPr>
          <a:xfrm>
            <a:off x="2382592" y="6312452"/>
            <a:ext cx="8358387" cy="365125"/>
          </a:xfrm>
          <a:prstGeom prst="rect">
            <a:avLst/>
          </a:prstGeom>
        </p:spPr>
        <p:txBody>
          <a:bodyPr vert="horz" lIns="91440" tIns="45720" rIns="91440" bIns="45720" rtlCol="0" anchor="ctr"/>
          <a:lstStyle>
            <a:lvl1pPr algn="r">
              <a:defRPr sz="1000">
                <a:solidFill>
                  <a:schemeClr val="accent1"/>
                </a:solidFill>
                <a:latin typeface="Arial" panose="020B0604020202020204" pitchFamily="34" charset="0"/>
                <a:cs typeface="Arial" panose="020B0604020202020204" pitchFamily="34" charset="0"/>
              </a:defRPr>
            </a:lvl1pPr>
          </a:lstStyle>
          <a:p>
            <a:endParaRPr lang="en-US" dirty="0"/>
          </a:p>
        </p:txBody>
      </p:sp>
      <p:sp>
        <p:nvSpPr>
          <p:cNvPr id="10" name="Slide Number Placeholder 5"/>
          <p:cNvSpPr>
            <a:spLocks noGrp="1"/>
          </p:cNvSpPr>
          <p:nvPr userDrawn="1">
            <p:ph type="sldNum" sz="quarter" idx="4"/>
          </p:nvPr>
        </p:nvSpPr>
        <p:spPr>
          <a:xfrm>
            <a:off x="10873409" y="6312452"/>
            <a:ext cx="861391" cy="365125"/>
          </a:xfrm>
          <a:prstGeom prst="rect">
            <a:avLst/>
          </a:prstGeom>
        </p:spPr>
        <p:txBody>
          <a:bodyPr vert="horz" lIns="91440" tIns="45720" rIns="91440" bIns="45720" rtlCol="0" anchor="ctr"/>
          <a:lstStyle>
            <a:lvl1pPr algn="r">
              <a:defRPr sz="1000">
                <a:solidFill>
                  <a:schemeClr val="accent1"/>
                </a:solidFill>
                <a:latin typeface="Arial" panose="020B0604020202020204" pitchFamily="34" charset="0"/>
                <a:cs typeface="Arial" panose="020B0604020202020204" pitchFamily="34" charset="0"/>
              </a:defRPr>
            </a:lvl1pPr>
          </a:lstStyle>
          <a:p>
            <a:fld id="{91B4BA70-C109-4765-8DED-6CEBD4699AC8}" type="slidenum">
              <a:rPr lang="en-US" smtClean="0"/>
              <a:pPr/>
              <a:t>‹#›</a:t>
            </a:fld>
            <a:endParaRPr lang="en-US"/>
          </a:p>
        </p:txBody>
      </p:sp>
    </p:spTree>
    <p:extLst>
      <p:ext uri="{BB962C8B-B14F-4D97-AF65-F5344CB8AC3E}">
        <p14:creationId xmlns:p14="http://schemas.microsoft.com/office/powerpoint/2010/main" val="951456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Han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userDrawn="1"/>
        </p:nvGrpSpPr>
        <p:grpSpPr>
          <a:xfrm>
            <a:off x="0" y="0"/>
            <a:ext cx="12192000" cy="6858000"/>
            <a:chOff x="0" y="0"/>
            <a:chExt cx="12192000" cy="6858000"/>
          </a:xfrm>
        </p:grpSpPr>
        <p:sp>
          <p:nvSpPr>
            <p:cNvPr id="23" name="Rectangle 22"/>
            <p:cNvSpPr/>
            <p:nvPr userDrawn="1"/>
          </p:nvSpPr>
          <p:spPr>
            <a:xfrm>
              <a:off x="0" y="0"/>
              <a:ext cx="12192000" cy="50218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3610" y="151165"/>
              <a:ext cx="2748029" cy="2066517"/>
            </a:xfrm>
            <a:prstGeom prst="rect">
              <a:avLst/>
            </a:prstGeom>
          </p:spPr>
        </p:pic>
        <p:pic>
          <p:nvPicPr>
            <p:cNvPr id="4" name="Picture 3"/>
            <p:cNvPicPr>
              <a:picLocks noChangeAspect="1"/>
            </p:cNvPicPr>
            <p:nvPr userDrawn="1"/>
          </p:nvPicPr>
          <p:blipFill rotWithShape="1">
            <a:blip r:embed="rId4">
              <a:extLst>
                <a:ext uri="{28A0092B-C50C-407E-A947-70E740481C1C}">
                  <a14:useLocalDpi xmlns:a14="http://schemas.microsoft.com/office/drawing/2010/main" val="0"/>
                </a:ext>
              </a:extLst>
            </a:blip>
            <a:srcRect t="26069"/>
            <a:stretch/>
          </p:blipFill>
          <p:spPr>
            <a:xfrm>
              <a:off x="0" y="1787856"/>
              <a:ext cx="12192000" cy="5070143"/>
            </a:xfrm>
            <a:prstGeom prst="rect">
              <a:avLst/>
            </a:prstGeom>
          </p:spPr>
        </p:pic>
        <p:grpSp>
          <p:nvGrpSpPr>
            <p:cNvPr id="24" name="Group 23"/>
            <p:cNvGrpSpPr/>
            <p:nvPr userDrawn="1"/>
          </p:nvGrpSpPr>
          <p:grpSpPr>
            <a:xfrm>
              <a:off x="0" y="4886325"/>
              <a:ext cx="12192000" cy="145013"/>
              <a:chOff x="0" y="4876799"/>
              <a:chExt cx="9011160" cy="145015"/>
            </a:xfrm>
          </p:grpSpPr>
          <p:sp>
            <p:nvSpPr>
              <p:cNvPr id="26" name="Rectangle 25"/>
              <p:cNvSpPr/>
              <p:nvPr userDrawn="1"/>
            </p:nvSpPr>
            <p:spPr>
              <a:xfrm>
                <a:off x="0" y="4876799"/>
                <a:ext cx="1806436" cy="1450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1801181" y="4876799"/>
                <a:ext cx="1806436" cy="1450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3602362" y="4876799"/>
                <a:ext cx="1806436" cy="14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5403543" y="4876799"/>
                <a:ext cx="1806436" cy="145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7204724" y="4876799"/>
                <a:ext cx="1806436" cy="145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userDrawn="1"/>
          </p:nvSpPr>
          <p:spPr>
            <a:xfrm>
              <a:off x="0" y="5021814"/>
              <a:ext cx="12192000" cy="1836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1016001" y="1524001"/>
            <a:ext cx="10718799" cy="2809462"/>
          </a:xfrm>
        </p:spPr>
        <p:txBody>
          <a:bodyPr anchor="b">
            <a:normAutofit/>
          </a:bodyPr>
          <a:lstStyle>
            <a:lvl1pPr algn="l">
              <a:defRPr sz="4400"/>
            </a:lvl1pPr>
          </a:lstStyle>
          <a:p>
            <a:r>
              <a:rPr lang="en-US" dirty="0"/>
              <a:t>Click to edit Master title style</a:t>
            </a:r>
          </a:p>
        </p:txBody>
      </p:sp>
      <p:sp>
        <p:nvSpPr>
          <p:cNvPr id="3" name="Subtitle 2"/>
          <p:cNvSpPr>
            <a:spLocks noGrp="1"/>
          </p:cNvSpPr>
          <p:nvPr userDrawn="1">
            <p:ph type="subTitle" idx="1"/>
          </p:nvPr>
        </p:nvSpPr>
        <p:spPr>
          <a:xfrm>
            <a:off x="1016001" y="5202238"/>
            <a:ext cx="10718799" cy="9699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Date Placeholder 3"/>
          <p:cNvSpPr>
            <a:spLocks noGrp="1"/>
          </p:cNvSpPr>
          <p:nvPr userDrawn="1">
            <p:ph type="dt" sz="half" idx="2"/>
          </p:nvPr>
        </p:nvSpPr>
        <p:spPr>
          <a:xfrm>
            <a:off x="457200" y="6312452"/>
            <a:ext cx="1798983" cy="365125"/>
          </a:xfrm>
          <a:prstGeom prst="rect">
            <a:avLst/>
          </a:prstGeom>
        </p:spPr>
        <p:txBody>
          <a:bodyPr vert="horz" lIns="91440" tIns="45720" rIns="91440" bIns="45720" rtlCol="0" anchor="ctr"/>
          <a:lstStyle>
            <a:lvl1pPr algn="l">
              <a:defRPr sz="100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2/24/2022</a:t>
            </a:fld>
            <a:endParaRPr lang="en-US"/>
          </a:p>
        </p:txBody>
      </p:sp>
      <p:sp>
        <p:nvSpPr>
          <p:cNvPr id="9" name="Footer Placeholder 4"/>
          <p:cNvSpPr>
            <a:spLocks noGrp="1"/>
          </p:cNvSpPr>
          <p:nvPr userDrawn="1">
            <p:ph type="ftr" sz="quarter" idx="3"/>
          </p:nvPr>
        </p:nvSpPr>
        <p:spPr>
          <a:xfrm>
            <a:off x="2382592" y="6312452"/>
            <a:ext cx="8358387" cy="365125"/>
          </a:xfrm>
          <a:prstGeom prst="rect">
            <a:avLst/>
          </a:prstGeom>
        </p:spPr>
        <p:txBody>
          <a:bodyPr vert="horz" lIns="91440" tIns="45720" rIns="91440" bIns="45720" rtlCol="0" anchor="ctr"/>
          <a:lstStyle>
            <a:lvl1pPr algn="r">
              <a:defRPr sz="1000">
                <a:solidFill>
                  <a:schemeClr val="accent1"/>
                </a:solidFill>
                <a:latin typeface="Arial" panose="020B0604020202020204" pitchFamily="34" charset="0"/>
                <a:cs typeface="Arial" panose="020B0604020202020204" pitchFamily="34" charset="0"/>
              </a:defRPr>
            </a:lvl1pPr>
          </a:lstStyle>
          <a:p>
            <a:endParaRPr lang="en-US" dirty="0"/>
          </a:p>
        </p:txBody>
      </p:sp>
      <p:sp>
        <p:nvSpPr>
          <p:cNvPr id="10" name="Slide Number Placeholder 5"/>
          <p:cNvSpPr>
            <a:spLocks noGrp="1"/>
          </p:cNvSpPr>
          <p:nvPr userDrawn="1">
            <p:ph type="sldNum" sz="quarter" idx="4"/>
          </p:nvPr>
        </p:nvSpPr>
        <p:spPr>
          <a:xfrm>
            <a:off x="10873409" y="6312452"/>
            <a:ext cx="861391" cy="365125"/>
          </a:xfrm>
          <a:prstGeom prst="rect">
            <a:avLst/>
          </a:prstGeom>
        </p:spPr>
        <p:txBody>
          <a:bodyPr vert="horz" lIns="91440" tIns="45720" rIns="91440" bIns="45720" rtlCol="0" anchor="ctr"/>
          <a:lstStyle>
            <a:lvl1pPr algn="r">
              <a:defRPr sz="1000">
                <a:solidFill>
                  <a:schemeClr val="accent1"/>
                </a:solidFill>
                <a:latin typeface="Arial" panose="020B0604020202020204" pitchFamily="34" charset="0"/>
                <a:cs typeface="Arial" panose="020B0604020202020204" pitchFamily="34" charset="0"/>
              </a:defRPr>
            </a:lvl1pPr>
          </a:lstStyle>
          <a:p>
            <a:fld id="{91B4BA70-C109-4765-8DED-6CEBD4699AC8}" type="slidenum">
              <a:rPr lang="en-US" smtClean="0"/>
              <a:pPr/>
              <a:t>‹#›</a:t>
            </a:fld>
            <a:endParaRPr lang="en-US"/>
          </a:p>
        </p:txBody>
      </p:sp>
    </p:spTree>
    <p:extLst>
      <p:ext uri="{BB962C8B-B14F-4D97-AF65-F5344CB8AC3E}">
        <p14:creationId xmlns:p14="http://schemas.microsoft.com/office/powerpoint/2010/main" val="317302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userDrawn="1"/>
        </p:nvGrpSpPr>
        <p:grpSpPr>
          <a:xfrm>
            <a:off x="0" y="0"/>
            <a:ext cx="12192000" cy="6858000"/>
            <a:chOff x="0" y="0"/>
            <a:chExt cx="12192000" cy="6858000"/>
          </a:xfrm>
        </p:grpSpPr>
        <p:sp>
          <p:nvSpPr>
            <p:cNvPr id="13" name="Rectangle 12"/>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3610" y="151165"/>
              <a:ext cx="2748029" cy="2066517"/>
            </a:xfrm>
            <a:prstGeom prst="rect">
              <a:avLst/>
            </a:prstGeom>
          </p:spPr>
        </p:pic>
      </p:grpSp>
      <p:sp>
        <p:nvSpPr>
          <p:cNvPr id="7" name="Title 1"/>
          <p:cNvSpPr>
            <a:spLocks noGrp="1"/>
          </p:cNvSpPr>
          <p:nvPr>
            <p:ph type="ctrTitle"/>
          </p:nvPr>
        </p:nvSpPr>
        <p:spPr>
          <a:xfrm>
            <a:off x="1016001" y="1524001"/>
            <a:ext cx="10566399" cy="4048540"/>
          </a:xfrm>
        </p:spPr>
        <p:txBody>
          <a:bodyPr anchor="b">
            <a:normAutofit/>
          </a:bodyPr>
          <a:lstStyle>
            <a:lvl1pPr algn="r">
              <a:defRPr sz="4400"/>
            </a:lvl1pPr>
          </a:lstStyle>
          <a:p>
            <a:r>
              <a:rPr lang="en-US" dirty="0"/>
              <a:t>Click to edit Master title style</a:t>
            </a:r>
          </a:p>
        </p:txBody>
      </p:sp>
      <p:cxnSp>
        <p:nvCxnSpPr>
          <p:cNvPr id="10" name="Straight Connector 9"/>
          <p:cNvCxnSpPr/>
          <p:nvPr userDrawn="1"/>
        </p:nvCxnSpPr>
        <p:spPr>
          <a:xfrm flipH="1">
            <a:off x="1016001" y="5715000"/>
            <a:ext cx="10566399" cy="0"/>
          </a:xfrm>
          <a:prstGeom prst="line">
            <a:avLst/>
          </a:prstGeom>
          <a:ln w="28575" cap="rnd">
            <a:solidFill>
              <a:schemeClr val="bg1"/>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2"/>
          </p:nvPr>
        </p:nvSpPr>
        <p:spPr>
          <a:xfrm>
            <a:off x="457200" y="6312452"/>
            <a:ext cx="1798983" cy="365125"/>
          </a:xfrm>
          <a:prstGeom prst="rect">
            <a:avLst/>
          </a:prstGeom>
        </p:spPr>
        <p:txBody>
          <a:bodyPr vert="horz" lIns="91440" tIns="45720" rIns="91440" bIns="45720" rtlCol="0" anchor="ctr"/>
          <a:lstStyle>
            <a:lvl1pPr algn="l">
              <a:defRPr sz="100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2/24/2022</a:t>
            </a:fld>
            <a:endParaRPr lang="en-US"/>
          </a:p>
        </p:txBody>
      </p:sp>
      <p:sp>
        <p:nvSpPr>
          <p:cNvPr id="11" name="Footer Placeholder 4"/>
          <p:cNvSpPr>
            <a:spLocks noGrp="1"/>
          </p:cNvSpPr>
          <p:nvPr>
            <p:ph type="ftr" sz="quarter" idx="3"/>
          </p:nvPr>
        </p:nvSpPr>
        <p:spPr>
          <a:xfrm>
            <a:off x="2382592" y="6312452"/>
            <a:ext cx="8358387" cy="365125"/>
          </a:xfrm>
          <a:prstGeom prst="rect">
            <a:avLst/>
          </a:prstGeom>
        </p:spPr>
        <p:txBody>
          <a:bodyPr vert="horz" lIns="91440" tIns="45720" rIns="91440" bIns="45720" rtlCol="0" anchor="ctr"/>
          <a:lstStyle>
            <a:lvl1pPr algn="r">
              <a:defRPr sz="1000">
                <a:solidFill>
                  <a:schemeClr val="accent1"/>
                </a:solidFill>
                <a:latin typeface="Arial" panose="020B0604020202020204" pitchFamily="34" charset="0"/>
                <a:cs typeface="Arial" panose="020B0604020202020204" pitchFamily="34" charset="0"/>
              </a:defRPr>
            </a:lvl1pPr>
          </a:lstStyle>
          <a:p>
            <a:endParaRPr lang="en-US" dirty="0"/>
          </a:p>
        </p:txBody>
      </p:sp>
      <p:sp>
        <p:nvSpPr>
          <p:cNvPr id="12" name="Slide Number Placeholder 5"/>
          <p:cNvSpPr>
            <a:spLocks noGrp="1"/>
          </p:cNvSpPr>
          <p:nvPr>
            <p:ph type="sldNum" sz="quarter" idx="4"/>
          </p:nvPr>
        </p:nvSpPr>
        <p:spPr>
          <a:xfrm>
            <a:off x="10873409" y="6312452"/>
            <a:ext cx="861391" cy="365125"/>
          </a:xfrm>
          <a:prstGeom prst="rect">
            <a:avLst/>
          </a:prstGeom>
        </p:spPr>
        <p:txBody>
          <a:bodyPr vert="horz" lIns="91440" tIns="45720" rIns="91440" bIns="45720" rtlCol="0" anchor="ctr"/>
          <a:lstStyle>
            <a:lvl1pPr algn="r">
              <a:defRPr sz="1000">
                <a:solidFill>
                  <a:schemeClr val="accent1"/>
                </a:solidFill>
                <a:latin typeface="Arial" panose="020B0604020202020204" pitchFamily="34" charset="0"/>
                <a:cs typeface="Arial" panose="020B0604020202020204" pitchFamily="34" charset="0"/>
              </a:defRPr>
            </a:lvl1pPr>
          </a:lstStyle>
          <a:p>
            <a:fld id="{91B4BA70-C109-4765-8DED-6CEBD4699AC8}" type="slidenum">
              <a:rPr lang="en-US" smtClean="0"/>
              <a:pPr/>
              <a:t>‹#›</a:t>
            </a:fld>
            <a:endParaRPr lang="en-US"/>
          </a:p>
        </p:txBody>
      </p:sp>
    </p:spTree>
    <p:extLst>
      <p:ext uri="{BB962C8B-B14F-4D97-AF65-F5344CB8AC3E}">
        <p14:creationId xmlns:p14="http://schemas.microsoft.com/office/powerpoint/2010/main" val="1881692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Han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userDrawn="1"/>
        </p:nvGrpSpPr>
        <p:grpSpPr>
          <a:xfrm>
            <a:off x="0" y="0"/>
            <a:ext cx="12192000" cy="6878472"/>
            <a:chOff x="0" y="0"/>
            <a:chExt cx="12192000" cy="6878472"/>
          </a:xfrm>
        </p:grpSpPr>
        <p:sp>
          <p:nvSpPr>
            <p:cNvPr id="13" name="Rectangle 12"/>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3610" y="151165"/>
              <a:ext cx="2748029" cy="2066517"/>
            </a:xfrm>
            <a:prstGeom prst="rect">
              <a:avLst/>
            </a:prstGeom>
          </p:spPr>
        </p:pic>
        <p:pic>
          <p:nvPicPr>
            <p:cNvPr id="15" name="Picture 14"/>
            <p:cNvPicPr>
              <a:picLocks noChangeAspect="1"/>
            </p:cNvPicPr>
            <p:nvPr userDrawn="1"/>
          </p:nvPicPr>
          <p:blipFill rotWithShape="1">
            <a:blip r:embed="rId4">
              <a:extLst>
                <a:ext uri="{28A0092B-C50C-407E-A947-70E740481C1C}">
                  <a14:useLocalDpi xmlns:a14="http://schemas.microsoft.com/office/drawing/2010/main" val="0"/>
                </a:ext>
              </a:extLst>
            </a:blip>
            <a:srcRect t="26069" b="11755"/>
            <a:stretch/>
          </p:blipFill>
          <p:spPr>
            <a:xfrm>
              <a:off x="0" y="2614507"/>
              <a:ext cx="12192000" cy="4263965"/>
            </a:xfrm>
            <a:prstGeom prst="rect">
              <a:avLst/>
            </a:prstGeom>
          </p:spPr>
        </p:pic>
      </p:grpSp>
      <p:sp>
        <p:nvSpPr>
          <p:cNvPr id="7" name="Title 1"/>
          <p:cNvSpPr>
            <a:spLocks noGrp="1"/>
          </p:cNvSpPr>
          <p:nvPr>
            <p:ph type="ctrTitle"/>
          </p:nvPr>
        </p:nvSpPr>
        <p:spPr>
          <a:xfrm>
            <a:off x="1016001" y="1524001"/>
            <a:ext cx="10566399" cy="4048540"/>
          </a:xfrm>
        </p:spPr>
        <p:txBody>
          <a:bodyPr anchor="b">
            <a:normAutofit/>
          </a:bodyPr>
          <a:lstStyle>
            <a:lvl1pPr algn="r">
              <a:defRPr sz="4400"/>
            </a:lvl1pPr>
          </a:lstStyle>
          <a:p>
            <a:r>
              <a:rPr lang="en-US" dirty="0"/>
              <a:t>Click to edit Master title style</a:t>
            </a:r>
          </a:p>
        </p:txBody>
      </p:sp>
      <p:cxnSp>
        <p:nvCxnSpPr>
          <p:cNvPr id="10" name="Straight Connector 9"/>
          <p:cNvCxnSpPr/>
          <p:nvPr userDrawn="1"/>
        </p:nvCxnSpPr>
        <p:spPr>
          <a:xfrm flipH="1">
            <a:off x="1016001" y="5715000"/>
            <a:ext cx="10566399" cy="0"/>
          </a:xfrm>
          <a:prstGeom prst="line">
            <a:avLst/>
          </a:prstGeom>
          <a:ln w="28575" cap="rnd">
            <a:solidFill>
              <a:schemeClr val="bg1"/>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2"/>
          </p:nvPr>
        </p:nvSpPr>
        <p:spPr>
          <a:xfrm>
            <a:off x="457200" y="6312452"/>
            <a:ext cx="1798983" cy="365125"/>
          </a:xfrm>
          <a:prstGeom prst="rect">
            <a:avLst/>
          </a:prstGeom>
        </p:spPr>
        <p:txBody>
          <a:bodyPr vert="horz" lIns="91440" tIns="45720" rIns="91440" bIns="45720" rtlCol="0" anchor="ctr"/>
          <a:lstStyle>
            <a:lvl1pPr algn="l">
              <a:defRPr sz="100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2/24/2022</a:t>
            </a:fld>
            <a:endParaRPr lang="en-US"/>
          </a:p>
        </p:txBody>
      </p:sp>
      <p:sp>
        <p:nvSpPr>
          <p:cNvPr id="11" name="Footer Placeholder 4"/>
          <p:cNvSpPr>
            <a:spLocks noGrp="1"/>
          </p:cNvSpPr>
          <p:nvPr>
            <p:ph type="ftr" sz="quarter" idx="3"/>
          </p:nvPr>
        </p:nvSpPr>
        <p:spPr>
          <a:xfrm>
            <a:off x="2382592" y="6312452"/>
            <a:ext cx="8358387" cy="365125"/>
          </a:xfrm>
          <a:prstGeom prst="rect">
            <a:avLst/>
          </a:prstGeom>
        </p:spPr>
        <p:txBody>
          <a:bodyPr vert="horz" lIns="91440" tIns="45720" rIns="91440" bIns="45720" rtlCol="0" anchor="ctr"/>
          <a:lstStyle>
            <a:lvl1pPr algn="r">
              <a:defRPr sz="1000">
                <a:solidFill>
                  <a:schemeClr val="accent1"/>
                </a:solidFill>
                <a:latin typeface="Arial" panose="020B0604020202020204" pitchFamily="34" charset="0"/>
                <a:cs typeface="Arial" panose="020B0604020202020204" pitchFamily="34" charset="0"/>
              </a:defRPr>
            </a:lvl1pPr>
          </a:lstStyle>
          <a:p>
            <a:endParaRPr lang="en-US" dirty="0"/>
          </a:p>
        </p:txBody>
      </p:sp>
      <p:sp>
        <p:nvSpPr>
          <p:cNvPr id="12" name="Slide Number Placeholder 5"/>
          <p:cNvSpPr>
            <a:spLocks noGrp="1"/>
          </p:cNvSpPr>
          <p:nvPr>
            <p:ph type="sldNum" sz="quarter" idx="4"/>
          </p:nvPr>
        </p:nvSpPr>
        <p:spPr>
          <a:xfrm>
            <a:off x="10873409" y="6312452"/>
            <a:ext cx="861391" cy="365125"/>
          </a:xfrm>
          <a:prstGeom prst="rect">
            <a:avLst/>
          </a:prstGeom>
        </p:spPr>
        <p:txBody>
          <a:bodyPr vert="horz" lIns="91440" tIns="45720" rIns="91440" bIns="45720" rtlCol="0" anchor="ctr"/>
          <a:lstStyle>
            <a:lvl1pPr algn="r">
              <a:defRPr sz="1000">
                <a:solidFill>
                  <a:schemeClr val="accent1"/>
                </a:solidFill>
                <a:latin typeface="Arial" panose="020B0604020202020204" pitchFamily="34" charset="0"/>
                <a:cs typeface="Arial" panose="020B0604020202020204" pitchFamily="34" charset="0"/>
              </a:defRPr>
            </a:lvl1pPr>
          </a:lstStyle>
          <a:p>
            <a:fld id="{91B4BA70-C109-4765-8DED-6CEBD4699AC8}" type="slidenum">
              <a:rPr lang="en-US" smtClean="0"/>
              <a:pPr/>
              <a:t>‹#›</a:t>
            </a:fld>
            <a:endParaRPr lang="en-US"/>
          </a:p>
        </p:txBody>
      </p:sp>
    </p:spTree>
    <p:extLst>
      <p:ext uri="{BB962C8B-B14F-4D97-AF65-F5344CB8AC3E}">
        <p14:creationId xmlns:p14="http://schemas.microsoft.com/office/powerpoint/2010/main" val="4112082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9775D2-A848-499C-BAB1-E610BCA4BA21}"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63061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1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099775D2-A848-499C-BAB1-E610BCA4BA21}"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
        <p:nvSpPr>
          <p:cNvPr id="8" name="Picture Placeholder 7"/>
          <p:cNvSpPr>
            <a:spLocks noGrp="1"/>
          </p:cNvSpPr>
          <p:nvPr>
            <p:ph type="pic" sz="quarter" idx="13" hasCustomPrompt="1"/>
          </p:nvPr>
        </p:nvSpPr>
        <p:spPr>
          <a:xfrm>
            <a:off x="457201" y="1511852"/>
            <a:ext cx="4216402" cy="3200400"/>
          </a:xfrm>
          <a:solidFill>
            <a:schemeClr val="bg2"/>
          </a:solidFill>
        </p:spPr>
        <p:txBody>
          <a:bodyPr anchor="ctr"/>
          <a:lstStyle>
            <a:lvl1pPr marL="0" indent="0" algn="ctr">
              <a:buNone/>
              <a:defRPr baseline="0"/>
            </a:lvl1pPr>
          </a:lstStyle>
          <a:p>
            <a:r>
              <a:rPr lang="en-US" dirty="0"/>
              <a:t>Photo: </a:t>
            </a:r>
          </a:p>
          <a:p>
            <a:r>
              <a:rPr lang="en-US" dirty="0"/>
              <a:t>click icon or drag file</a:t>
            </a:r>
            <a:br>
              <a:rPr lang="en-US" dirty="0"/>
            </a:br>
            <a:r>
              <a:rPr lang="en-US" dirty="0"/>
              <a:t>into frame to add</a:t>
            </a:r>
          </a:p>
        </p:txBody>
      </p:sp>
      <p:sp>
        <p:nvSpPr>
          <p:cNvPr id="10" name="Content Placeholder 2"/>
          <p:cNvSpPr>
            <a:spLocks noGrp="1"/>
          </p:cNvSpPr>
          <p:nvPr>
            <p:ph idx="1"/>
          </p:nvPr>
        </p:nvSpPr>
        <p:spPr>
          <a:xfrm>
            <a:off x="4876796" y="1524001"/>
            <a:ext cx="6858003" cy="4652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p:cNvSpPr>
            <a:spLocks noGrp="1"/>
          </p:cNvSpPr>
          <p:nvPr>
            <p:ph type="body" sz="quarter" idx="19" hasCustomPrompt="1"/>
          </p:nvPr>
        </p:nvSpPr>
        <p:spPr>
          <a:xfrm rot="16200000">
            <a:off x="-2103960" y="3615804"/>
            <a:ext cx="4665115" cy="457206"/>
          </a:xfrm>
        </p:spPr>
        <p:txBody>
          <a:bodyPr anchor="ctr">
            <a:normAutofit/>
          </a:bodyPr>
          <a:lstStyle>
            <a:lvl1pPr marL="0" indent="0" algn="r">
              <a:spcBef>
                <a:spcPts val="0"/>
              </a:spcBef>
              <a:buNone/>
              <a:defRPr sz="800">
                <a:solidFill>
                  <a:schemeClr val="bg2">
                    <a:lumMod val="90000"/>
                  </a:schemeClr>
                </a:solidFill>
              </a:defRPr>
            </a:lvl1pPr>
          </a:lstStyle>
          <a:p>
            <a:pPr lvl="0"/>
            <a:r>
              <a:rPr lang="en-US" dirty="0"/>
              <a:t>Photo credits here</a:t>
            </a:r>
          </a:p>
        </p:txBody>
      </p:sp>
    </p:spTree>
    <p:extLst>
      <p:ext uri="{BB962C8B-B14F-4D97-AF65-F5344CB8AC3E}">
        <p14:creationId xmlns:p14="http://schemas.microsoft.com/office/powerpoint/2010/main" val="3126132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endParaRPr lang="en-US" dirty="0"/>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dirty="0"/>
          </a:p>
        </p:txBody>
      </p:sp>
      <p:sp>
        <p:nvSpPr>
          <p:cNvPr id="16" name="Freeform 15">
            <a:extLst>
              <a:ext uri="{FF2B5EF4-FFF2-40B4-BE49-F238E27FC236}">
                <a16:creationId xmlns:a16="http://schemas.microsoft.com/office/drawing/2014/main" id="{A68AE2FC-EC8E-466B-9D0D-946BF12047BA}"/>
              </a:ext>
            </a:extLst>
          </p:cNvPr>
          <p:cNvSpPr/>
          <p:nvPr userDrawn="1"/>
        </p:nvSpPr>
        <p:spPr>
          <a:xfrm>
            <a:off x="4783016" y="0"/>
            <a:ext cx="7408984" cy="6597701"/>
          </a:xfrm>
          <a:custGeom>
            <a:avLst/>
            <a:gdLst>
              <a:gd name="connsiteX0" fmla="*/ 1550831 w 4648740"/>
              <a:gd name="connsiteY0" fmla="*/ 0 h 6597701"/>
              <a:gd name="connsiteX1" fmla="*/ 4648740 w 4648740"/>
              <a:gd name="connsiteY1" fmla="*/ 0 h 6597701"/>
              <a:gd name="connsiteX2" fmla="*/ 4648740 w 4648740"/>
              <a:gd name="connsiteY2" fmla="*/ 6597701 h 6597701"/>
              <a:gd name="connsiteX3" fmla="*/ 0 w 4648740"/>
              <a:gd name="connsiteY3" fmla="*/ 6597701 h 6597701"/>
            </a:gdLst>
            <a:ahLst/>
            <a:cxnLst>
              <a:cxn ang="0">
                <a:pos x="connsiteX0" y="connsiteY0"/>
              </a:cxn>
              <a:cxn ang="0">
                <a:pos x="connsiteX1" y="connsiteY1"/>
              </a:cxn>
              <a:cxn ang="0">
                <a:pos x="connsiteX2" y="connsiteY2"/>
              </a:cxn>
              <a:cxn ang="0">
                <a:pos x="connsiteX3" y="connsiteY3"/>
              </a:cxn>
            </a:cxnLst>
            <a:rect l="l" t="t" r="r" b="b"/>
            <a:pathLst>
              <a:path w="4648740" h="6597701">
                <a:moveTo>
                  <a:pt x="1550831" y="0"/>
                </a:moveTo>
                <a:lnTo>
                  <a:pt x="4648740" y="0"/>
                </a:lnTo>
                <a:lnTo>
                  <a:pt x="4648740" y="6597701"/>
                </a:lnTo>
                <a:lnTo>
                  <a:pt x="0" y="6597701"/>
                </a:lnTo>
                <a:close/>
              </a:path>
            </a:pathLst>
          </a:custGeom>
          <a:solidFill>
            <a:srgbClr val="FFC000"/>
          </a:soli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927A7803-B5BD-4D26-864D-BB03F47944DC}"/>
              </a:ext>
            </a:extLst>
          </p:cNvPr>
          <p:cNvSpPr txBox="1">
            <a:spLocks/>
          </p:cNvSpPr>
          <p:nvPr userDrawn="1"/>
        </p:nvSpPr>
        <p:spPr>
          <a:xfrm>
            <a:off x="8795208" y="5601051"/>
            <a:ext cx="2909928" cy="65065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a:buNone/>
              <a:tabLst/>
              <a:defRPr/>
            </a:pPr>
            <a:r>
              <a:rPr kumimoji="0" lang="en-US" sz="1600" b="1" i="0" u="none" strike="noStrike" kern="1200" cap="none" spc="200" normalizeH="0" baseline="0" noProof="0" dirty="0">
                <a:ln>
                  <a:noFill/>
                </a:ln>
                <a:solidFill>
                  <a:srgbClr val="000000"/>
                </a:solidFill>
                <a:effectLst/>
                <a:uLnTx/>
                <a:uFillTx/>
                <a:latin typeface="Calibri" panose="020F0502020204030204" pitchFamily="34" charset="0"/>
                <a:ea typeface="Roboto Light" panose="02000000000000000000" pitchFamily="2" charset="0"/>
                <a:cs typeface="Calibri" panose="020F0502020204030204" pitchFamily="34" charset="0"/>
              </a:rPr>
              <a:t>Name</a:t>
            </a:r>
          </a:p>
          <a:p>
            <a:pPr marL="0" marR="0" lvl="0" indent="0" algn="r" defTabSz="914400" rtl="0" eaLnBrk="1" fontAlgn="auto" latinLnBrk="0" hangingPunct="1">
              <a:lnSpc>
                <a:spcPct val="90000"/>
              </a:lnSpc>
              <a:spcBef>
                <a:spcPts val="0"/>
              </a:spcBef>
              <a:spcAft>
                <a:spcPts val="0"/>
              </a:spcAft>
              <a:buClrTx/>
              <a:buSzTx/>
              <a:buFont typeface="Arial"/>
              <a:buNone/>
              <a:tabLst/>
              <a:defRPr/>
            </a:pPr>
            <a:r>
              <a:rPr kumimoji="0" lang="en-US" sz="1400" b="0" i="0" u="none" strike="noStrike" kern="1200" cap="none" spc="300" normalizeH="0" baseline="0" noProof="0" dirty="0">
                <a:ln>
                  <a:noFill/>
                </a:ln>
                <a:solidFill>
                  <a:srgbClr val="000000"/>
                </a:solidFill>
                <a:effectLst/>
                <a:uLnTx/>
                <a:uFillTx/>
                <a:latin typeface="Calibri Light" panose="020F0302020204030204" pitchFamily="34" charset="0"/>
                <a:ea typeface="Roboto Light" panose="02000000000000000000" pitchFamily="2" charset="0"/>
                <a:cs typeface="Calibri Light" panose="020F0302020204030204" pitchFamily="34" charset="0"/>
              </a:rPr>
              <a:t>TITLE</a:t>
            </a:r>
          </a:p>
        </p:txBody>
      </p:sp>
      <p:pic>
        <p:nvPicPr>
          <p:cNvPr id="18" name="Picture 17">
            <a:extLst>
              <a:ext uri="{FF2B5EF4-FFF2-40B4-BE49-F238E27FC236}">
                <a16:creationId xmlns:a16="http://schemas.microsoft.com/office/drawing/2014/main" id="{0EEC6A99-659B-45F5-85FA-90C3467ADC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7408983" cy="6597702"/>
          </a:xfrm>
          <a:custGeom>
            <a:avLst/>
            <a:gdLst>
              <a:gd name="connsiteX0" fmla="*/ 13313 w 7163940"/>
              <a:gd name="connsiteY0" fmla="*/ 0 h 6597702"/>
              <a:gd name="connsiteX1" fmla="*/ 7163940 w 7163940"/>
              <a:gd name="connsiteY1" fmla="*/ 0 h 6597702"/>
              <a:gd name="connsiteX2" fmla="*/ 4693365 w 7163940"/>
              <a:gd name="connsiteY2" fmla="*/ 6594818 h 6597702"/>
              <a:gd name="connsiteX3" fmla="*/ 4774256 w 7163940"/>
              <a:gd name="connsiteY3" fmla="*/ 6594818 h 6597702"/>
              <a:gd name="connsiteX4" fmla="*/ 4773058 w 7163940"/>
              <a:gd name="connsiteY4" fmla="*/ 6597702 h 6597702"/>
              <a:gd name="connsiteX5" fmla="*/ 0 w 7163940"/>
              <a:gd name="connsiteY5" fmla="*/ 6597702 h 6597702"/>
              <a:gd name="connsiteX6" fmla="*/ 0 w 7163940"/>
              <a:gd name="connsiteY6" fmla="*/ 32052 h 659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63940" h="6597702">
                <a:moveTo>
                  <a:pt x="13313" y="0"/>
                </a:moveTo>
                <a:lnTo>
                  <a:pt x="7163940" y="0"/>
                </a:lnTo>
                <a:lnTo>
                  <a:pt x="4693365" y="6594818"/>
                </a:lnTo>
                <a:lnTo>
                  <a:pt x="4774256" y="6594818"/>
                </a:lnTo>
                <a:lnTo>
                  <a:pt x="4773058" y="6597702"/>
                </a:lnTo>
                <a:lnTo>
                  <a:pt x="0" y="6597702"/>
                </a:lnTo>
                <a:lnTo>
                  <a:pt x="0" y="32052"/>
                </a:lnTo>
                <a:close/>
              </a:path>
            </a:pathLst>
          </a:custGeom>
        </p:spPr>
      </p:pic>
      <p:sp>
        <p:nvSpPr>
          <p:cNvPr id="19" name="Freeform 37">
            <a:extLst>
              <a:ext uri="{FF2B5EF4-FFF2-40B4-BE49-F238E27FC236}">
                <a16:creationId xmlns:a16="http://schemas.microsoft.com/office/drawing/2014/main" id="{B09A4149-27F5-4F78-90A0-54D9390B2DAA}"/>
              </a:ext>
            </a:extLst>
          </p:cNvPr>
          <p:cNvSpPr/>
          <p:nvPr userDrawn="1"/>
        </p:nvSpPr>
        <p:spPr>
          <a:xfrm>
            <a:off x="-6331" y="-11053"/>
            <a:ext cx="7415313" cy="6611770"/>
          </a:xfrm>
          <a:custGeom>
            <a:avLst/>
            <a:gdLst>
              <a:gd name="connsiteX0" fmla="*/ 6331 w 7415313"/>
              <a:gd name="connsiteY0" fmla="*/ 0 h 6611770"/>
              <a:gd name="connsiteX1" fmla="*/ 7415313 w 7415313"/>
              <a:gd name="connsiteY1" fmla="*/ 0 h 6611770"/>
              <a:gd name="connsiteX2" fmla="*/ 4814098 w 7415313"/>
              <a:gd name="connsiteY2" fmla="*/ 6611770 h 6611770"/>
              <a:gd name="connsiteX3" fmla="*/ 0 w 7415313"/>
              <a:gd name="connsiteY3" fmla="*/ 6597702 h 6611770"/>
              <a:gd name="connsiteX4" fmla="*/ 0 w 7415313"/>
              <a:gd name="connsiteY4" fmla="*/ 435595 h 6611770"/>
              <a:gd name="connsiteX5" fmla="*/ 6331 w 7415313"/>
              <a:gd name="connsiteY5" fmla="*/ 435595 h 661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5313" h="6611770">
                <a:moveTo>
                  <a:pt x="6331" y="0"/>
                </a:moveTo>
                <a:lnTo>
                  <a:pt x="7415313" y="0"/>
                </a:lnTo>
                <a:lnTo>
                  <a:pt x="4814098" y="6611770"/>
                </a:lnTo>
                <a:lnTo>
                  <a:pt x="0" y="6597702"/>
                </a:lnTo>
                <a:lnTo>
                  <a:pt x="0" y="435595"/>
                </a:lnTo>
                <a:lnTo>
                  <a:pt x="6331" y="435595"/>
                </a:lnTo>
                <a:close/>
              </a:path>
            </a:pathLst>
          </a:cu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489822A-1ECC-4BBB-BACA-BF463E39EE77}"/>
              </a:ext>
            </a:extLst>
          </p:cNvPr>
          <p:cNvSpPr/>
          <p:nvPr userDrawn="1"/>
        </p:nvSpPr>
        <p:spPr>
          <a:xfrm>
            <a:off x="2230429" y="-361313"/>
            <a:ext cx="7372800" cy="73728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1D2BE56-DDDF-43AF-B1B2-0FE8885EF4DA}"/>
              </a:ext>
            </a:extLst>
          </p:cNvPr>
          <p:cNvSpPr/>
          <p:nvPr userDrawn="1"/>
        </p:nvSpPr>
        <p:spPr>
          <a:xfrm>
            <a:off x="1" y="6592850"/>
            <a:ext cx="12191999" cy="17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70B9B991-B967-4BD7-A825-44A62083C09C}"/>
              </a:ext>
            </a:extLst>
          </p:cNvPr>
          <p:cNvSpPr/>
          <p:nvPr userDrawn="1"/>
        </p:nvSpPr>
        <p:spPr>
          <a:xfrm rot="18000000">
            <a:off x="2765368" y="173620"/>
            <a:ext cx="6302923" cy="6302934"/>
          </a:xfrm>
          <a:prstGeom prst="ellipse">
            <a:avLst/>
          </a:prstGeom>
          <a:gradFill>
            <a:gsLst>
              <a:gs pos="13000">
                <a:srgbClr val="EC5E38"/>
              </a:gs>
              <a:gs pos="100000">
                <a:srgbClr val="FFAC00"/>
              </a:gs>
            </a:gsLst>
            <a:lin ang="5400000" scaled="0"/>
          </a:gradFill>
          <a:ln>
            <a:noFill/>
          </a:ln>
          <a:effectLst>
            <a:outerShdw blurRad="304800" sx="101000" sy="101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08D1768-8212-4FFA-A04F-A327001EABA4}"/>
              </a:ext>
            </a:extLst>
          </p:cNvPr>
          <p:cNvPicPr>
            <a:picLocks noChangeAspect="1"/>
          </p:cNvPicPr>
          <p:nvPr userDrawn="1"/>
        </p:nvPicPr>
        <p:blipFill>
          <a:blip r:embed="rId3"/>
          <a:srcRect/>
          <a:stretch/>
        </p:blipFill>
        <p:spPr>
          <a:xfrm>
            <a:off x="3557591" y="1958028"/>
            <a:ext cx="4716207" cy="2941943"/>
          </a:xfrm>
          <a:prstGeom prst="rect">
            <a:avLst/>
          </a:prstGeom>
        </p:spPr>
      </p:pic>
      <p:sp>
        <p:nvSpPr>
          <p:cNvPr id="24" name="Oval 23">
            <a:extLst>
              <a:ext uri="{FF2B5EF4-FFF2-40B4-BE49-F238E27FC236}">
                <a16:creationId xmlns:a16="http://schemas.microsoft.com/office/drawing/2014/main" id="{DA1279EA-1556-4464-B133-4015D32D04E9}"/>
              </a:ext>
            </a:extLst>
          </p:cNvPr>
          <p:cNvSpPr/>
          <p:nvPr userDrawn="1"/>
        </p:nvSpPr>
        <p:spPr>
          <a:xfrm>
            <a:off x="2948629" y="356887"/>
            <a:ext cx="5936400" cy="5936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9C26301-A998-4059-93DA-5C5290BAB753}"/>
              </a:ext>
            </a:extLst>
          </p:cNvPr>
          <p:cNvSpPr/>
          <p:nvPr userDrawn="1"/>
        </p:nvSpPr>
        <p:spPr>
          <a:xfrm>
            <a:off x="0" y="6768000"/>
            <a:ext cx="12191999" cy="122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2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2000" fill="hold"/>
                                        <p:tgtEl>
                                          <p:spTgt spid="18"/>
                                        </p:tgtEl>
                                      </p:cBhvr>
                                      <p:by x="103000" y="103000"/>
                                    </p:animScale>
                                  </p:childTnLst>
                                </p:cTn>
                              </p:par>
                              <p:par>
                                <p:cTn id="7" presetID="6" presetClass="emph" presetSubtype="0" accel="50000" decel="50000" fill="hold" grpId="0" nodeType="withEffect">
                                  <p:stCondLst>
                                    <p:cond delay="0"/>
                                  </p:stCondLst>
                                  <p:childTnLst>
                                    <p:animScale>
                                      <p:cBhvr>
                                        <p:cTn id="8" dur="2000" fill="hold"/>
                                        <p:tgtEl>
                                          <p:spTgt spid="19"/>
                                        </p:tgtEl>
                                      </p:cBhvr>
                                      <p:by x="103000" y="103000"/>
                                    </p:animScale>
                                  </p:childTnLst>
                                </p:cTn>
                              </p:par>
                              <p:par>
                                <p:cTn id="9" presetID="6" presetClass="emph" presetSubtype="0" accel="50000" decel="50000" autoRev="1" fill="hold" grpId="0" nodeType="withEffect">
                                  <p:stCondLst>
                                    <p:cond delay="0"/>
                                  </p:stCondLst>
                                  <p:childTnLst>
                                    <p:animScale>
                                      <p:cBhvr>
                                        <p:cTn id="10" dur="1000" fill="hold"/>
                                        <p:tgtEl>
                                          <p:spTgt spid="20"/>
                                        </p:tgtEl>
                                      </p:cBhvr>
                                      <p:by x="106000" y="106000"/>
                                    </p:animScale>
                                  </p:childTnLst>
                                </p:cTn>
                              </p:par>
                              <p:par>
                                <p:cTn id="11" presetID="8" presetClass="emph" presetSubtype="0" repeatCount="0" accel="50000" decel="50000" fill="hold" grpId="0" nodeType="withEffect">
                                  <p:stCondLst>
                                    <p:cond delay="0"/>
                                  </p:stCondLst>
                                  <p:childTnLst>
                                    <p:animRot by="16200000">
                                      <p:cBhvr>
                                        <p:cTn id="12" dur="3000" fill="hold"/>
                                        <p:tgtEl>
                                          <p:spTgt spid="22"/>
                                        </p:tgtEl>
                                        <p:attrNameLst>
                                          <p:attrName>r</p:attrName>
                                        </p:attrNameLst>
                                      </p:cBhvr>
                                    </p:animRo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1" y="1524000"/>
            <a:ext cx="7061192" cy="46482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9775D2-A848-499C-BAB1-E610BCA4BA21}"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
        <p:nvSpPr>
          <p:cNvPr id="8" name="Picture Placeholder 7"/>
          <p:cNvSpPr>
            <a:spLocks noGrp="1"/>
          </p:cNvSpPr>
          <p:nvPr>
            <p:ph type="pic" sz="quarter" idx="13" hasCustomPrompt="1"/>
          </p:nvPr>
        </p:nvSpPr>
        <p:spPr>
          <a:xfrm>
            <a:off x="7670800" y="1524000"/>
            <a:ext cx="4063998" cy="2261800"/>
          </a:xfrm>
          <a:solidFill>
            <a:schemeClr val="bg2"/>
          </a:solidFill>
        </p:spPr>
        <p:txBody>
          <a:bodyPr anchor="ctr"/>
          <a:lstStyle>
            <a:lvl1pPr marL="0" indent="0" algn="ctr">
              <a:buNone/>
              <a:defRPr baseline="0"/>
            </a:lvl1pPr>
          </a:lstStyle>
          <a:p>
            <a:r>
              <a:rPr lang="en-US" dirty="0"/>
              <a:t>Photo: </a:t>
            </a:r>
          </a:p>
          <a:p>
            <a:r>
              <a:rPr lang="en-US" dirty="0"/>
              <a:t>click icon or drag file</a:t>
            </a:r>
            <a:br>
              <a:rPr lang="en-US" dirty="0"/>
            </a:br>
            <a:r>
              <a:rPr lang="en-US" dirty="0"/>
              <a:t>into frame to add</a:t>
            </a:r>
          </a:p>
        </p:txBody>
      </p:sp>
      <p:sp>
        <p:nvSpPr>
          <p:cNvPr id="9" name="Picture Placeholder 7"/>
          <p:cNvSpPr>
            <a:spLocks noGrp="1"/>
          </p:cNvSpPr>
          <p:nvPr>
            <p:ph type="pic" sz="quarter" idx="14" hasCustomPrompt="1"/>
          </p:nvPr>
        </p:nvSpPr>
        <p:spPr>
          <a:xfrm>
            <a:off x="7670800" y="3910400"/>
            <a:ext cx="4064000" cy="2261800"/>
          </a:xfrm>
          <a:solidFill>
            <a:schemeClr val="bg2"/>
          </a:solidFill>
        </p:spPr>
        <p:txBody>
          <a:bodyPr anchor="ctr"/>
          <a:lstStyle>
            <a:lvl1pPr marL="0" indent="0" algn="ctr">
              <a:buNone/>
              <a:defRPr/>
            </a:lvl1pPr>
          </a:lstStyle>
          <a:p>
            <a:r>
              <a:rPr lang="en-US" dirty="0"/>
              <a:t>Photo: </a:t>
            </a:r>
          </a:p>
          <a:p>
            <a:r>
              <a:rPr lang="en-US" dirty="0"/>
              <a:t>click icon or drag file</a:t>
            </a:r>
            <a:br>
              <a:rPr lang="en-US" dirty="0"/>
            </a:br>
            <a:r>
              <a:rPr lang="en-US" dirty="0"/>
              <a:t>into frame to add</a:t>
            </a:r>
          </a:p>
        </p:txBody>
      </p:sp>
      <p:sp>
        <p:nvSpPr>
          <p:cNvPr id="10" name="Text Placeholder 7"/>
          <p:cNvSpPr>
            <a:spLocks noGrp="1"/>
          </p:cNvSpPr>
          <p:nvPr>
            <p:ph type="body" sz="quarter" idx="19" hasCustomPrompt="1"/>
          </p:nvPr>
        </p:nvSpPr>
        <p:spPr>
          <a:xfrm rot="16200000">
            <a:off x="9639300" y="3619498"/>
            <a:ext cx="4648201" cy="457202"/>
          </a:xfrm>
        </p:spPr>
        <p:txBody>
          <a:bodyPr anchor="ctr">
            <a:normAutofit/>
          </a:bodyPr>
          <a:lstStyle>
            <a:lvl1pPr marL="0" indent="0" algn="r">
              <a:spcBef>
                <a:spcPts val="0"/>
              </a:spcBef>
              <a:buNone/>
              <a:defRPr sz="800">
                <a:solidFill>
                  <a:schemeClr val="bg2">
                    <a:lumMod val="90000"/>
                  </a:schemeClr>
                </a:solidFill>
              </a:defRPr>
            </a:lvl1pPr>
          </a:lstStyle>
          <a:p>
            <a:pPr lvl="0"/>
            <a:r>
              <a:rPr lang="en-US" dirty="0"/>
              <a:t>Photo credits here</a:t>
            </a:r>
          </a:p>
        </p:txBody>
      </p:sp>
    </p:spTree>
    <p:extLst>
      <p:ext uri="{BB962C8B-B14F-4D97-AF65-F5344CB8AC3E}">
        <p14:creationId xmlns:p14="http://schemas.microsoft.com/office/powerpoint/2010/main" val="4112249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3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3581401"/>
            <a:ext cx="11277600" cy="259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9775D2-A848-499C-BAB1-E610BCA4BA21}"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4BA70-C109-4765-8DED-6CEBD4699AC8}" type="slidenum">
              <a:rPr lang="en-US" smtClean="0"/>
              <a:t>‹#›</a:t>
            </a:fld>
            <a:endParaRPr lang="en-US"/>
          </a:p>
        </p:txBody>
      </p:sp>
      <p:sp>
        <p:nvSpPr>
          <p:cNvPr id="13" name="Picture Placeholder 7"/>
          <p:cNvSpPr>
            <a:spLocks noGrp="1"/>
          </p:cNvSpPr>
          <p:nvPr>
            <p:ph type="pic" sz="quarter" idx="18" hasCustomPrompt="1"/>
          </p:nvPr>
        </p:nvSpPr>
        <p:spPr>
          <a:xfrm>
            <a:off x="8077200" y="1524000"/>
            <a:ext cx="3657600" cy="1905000"/>
          </a:xfrm>
          <a:solidFill>
            <a:schemeClr val="bg2"/>
          </a:solidFill>
        </p:spPr>
        <p:txBody>
          <a:bodyPr anchor="ctr"/>
          <a:lstStyle>
            <a:lvl1pPr marL="0" indent="0" algn="ctr">
              <a:buNone/>
              <a:defRPr/>
            </a:lvl1pPr>
          </a:lstStyle>
          <a:p>
            <a:r>
              <a:rPr lang="en-US" dirty="0"/>
              <a:t>Photo: </a:t>
            </a:r>
          </a:p>
          <a:p>
            <a:r>
              <a:rPr lang="en-US" dirty="0"/>
              <a:t>click icon or drag file</a:t>
            </a:r>
            <a:br>
              <a:rPr lang="en-US" dirty="0"/>
            </a:br>
            <a:r>
              <a:rPr lang="en-US" dirty="0"/>
              <a:t>into frame to add</a:t>
            </a:r>
          </a:p>
        </p:txBody>
      </p:sp>
      <p:sp>
        <p:nvSpPr>
          <p:cNvPr id="8" name="Text Placeholder 7"/>
          <p:cNvSpPr>
            <a:spLocks noGrp="1"/>
          </p:cNvSpPr>
          <p:nvPr>
            <p:ph type="body" sz="quarter" idx="19" hasCustomPrompt="1"/>
          </p:nvPr>
        </p:nvSpPr>
        <p:spPr>
          <a:xfrm rot="16200000">
            <a:off x="9636919" y="3621880"/>
            <a:ext cx="4652963" cy="457202"/>
          </a:xfrm>
        </p:spPr>
        <p:txBody>
          <a:bodyPr anchor="ctr">
            <a:normAutofit/>
          </a:bodyPr>
          <a:lstStyle>
            <a:lvl1pPr marL="0" indent="0" algn="r">
              <a:lnSpc>
                <a:spcPct val="90000"/>
              </a:lnSpc>
              <a:spcBef>
                <a:spcPts val="0"/>
              </a:spcBef>
              <a:buNone/>
              <a:defRPr sz="800">
                <a:solidFill>
                  <a:schemeClr val="bg2">
                    <a:lumMod val="90000"/>
                  </a:schemeClr>
                </a:solidFill>
              </a:defRPr>
            </a:lvl1pPr>
          </a:lstStyle>
          <a:p>
            <a:pPr lvl="0"/>
            <a:r>
              <a:rPr lang="en-US" dirty="0"/>
              <a:t>Photo credits here</a:t>
            </a:r>
          </a:p>
        </p:txBody>
      </p:sp>
      <p:sp>
        <p:nvSpPr>
          <p:cNvPr id="17" name="Picture Placeholder 7"/>
          <p:cNvSpPr>
            <a:spLocks noGrp="1"/>
          </p:cNvSpPr>
          <p:nvPr>
            <p:ph type="pic" sz="quarter" idx="20" hasCustomPrompt="1"/>
          </p:nvPr>
        </p:nvSpPr>
        <p:spPr>
          <a:xfrm>
            <a:off x="4267199" y="1524000"/>
            <a:ext cx="3657600" cy="1905000"/>
          </a:xfrm>
          <a:solidFill>
            <a:schemeClr val="bg2"/>
          </a:solidFill>
        </p:spPr>
        <p:txBody>
          <a:bodyPr anchor="ctr"/>
          <a:lstStyle>
            <a:lvl1pPr marL="0" indent="0" algn="ctr">
              <a:buNone/>
              <a:defRPr/>
            </a:lvl1pPr>
          </a:lstStyle>
          <a:p>
            <a:r>
              <a:rPr lang="en-US" dirty="0"/>
              <a:t>Photo: </a:t>
            </a:r>
          </a:p>
          <a:p>
            <a:r>
              <a:rPr lang="en-US" dirty="0"/>
              <a:t>click icon or drag file</a:t>
            </a:r>
            <a:br>
              <a:rPr lang="en-US" dirty="0"/>
            </a:br>
            <a:r>
              <a:rPr lang="en-US" dirty="0"/>
              <a:t>into frame to add</a:t>
            </a:r>
          </a:p>
        </p:txBody>
      </p:sp>
      <p:sp>
        <p:nvSpPr>
          <p:cNvPr id="18" name="Picture Placeholder 7"/>
          <p:cNvSpPr>
            <a:spLocks noGrp="1"/>
          </p:cNvSpPr>
          <p:nvPr>
            <p:ph type="pic" sz="quarter" idx="21" hasCustomPrompt="1"/>
          </p:nvPr>
        </p:nvSpPr>
        <p:spPr>
          <a:xfrm>
            <a:off x="457200" y="1524000"/>
            <a:ext cx="3657600" cy="1905000"/>
          </a:xfrm>
          <a:solidFill>
            <a:schemeClr val="bg2"/>
          </a:solidFill>
        </p:spPr>
        <p:txBody>
          <a:bodyPr anchor="ctr"/>
          <a:lstStyle>
            <a:lvl1pPr marL="0" indent="0" algn="ctr">
              <a:buNone/>
              <a:defRPr/>
            </a:lvl1pPr>
          </a:lstStyle>
          <a:p>
            <a:r>
              <a:rPr lang="en-US" dirty="0"/>
              <a:t>Photo: </a:t>
            </a:r>
          </a:p>
          <a:p>
            <a:r>
              <a:rPr lang="en-US" dirty="0"/>
              <a:t>click icon or drag file</a:t>
            </a:r>
            <a:br>
              <a:rPr lang="en-US" dirty="0"/>
            </a:br>
            <a:r>
              <a:rPr lang="en-US" dirty="0"/>
              <a:t>into frame to add</a:t>
            </a:r>
          </a:p>
        </p:txBody>
      </p:sp>
    </p:spTree>
    <p:extLst>
      <p:ext uri="{BB962C8B-B14F-4D97-AF65-F5344CB8AC3E}">
        <p14:creationId xmlns:p14="http://schemas.microsoft.com/office/powerpoint/2010/main" val="516259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410200"/>
            <a:ext cx="28448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9775D2-A848-499C-BAB1-E610BCA4BA21}" type="datetimeFigureOut">
              <a:rPr lang="en-US" smtClean="0"/>
              <a:t>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BA70-C109-4765-8DED-6CEBD4699AC8}" type="slidenum">
              <a:rPr lang="en-US" smtClean="0"/>
              <a:t>‹#›</a:t>
            </a:fld>
            <a:endParaRPr lang="en-US"/>
          </a:p>
        </p:txBody>
      </p:sp>
      <p:sp>
        <p:nvSpPr>
          <p:cNvPr id="6" name="Picture Placeholder 7"/>
          <p:cNvSpPr>
            <a:spLocks noGrp="1"/>
          </p:cNvSpPr>
          <p:nvPr>
            <p:ph type="pic" sz="quarter" idx="13" hasCustomPrompt="1"/>
          </p:nvPr>
        </p:nvSpPr>
        <p:spPr>
          <a:xfrm>
            <a:off x="0" y="1378424"/>
            <a:ext cx="12192000" cy="4107976"/>
          </a:xfrm>
          <a:solidFill>
            <a:schemeClr val="bg2"/>
          </a:solidFill>
        </p:spPr>
        <p:txBody>
          <a:bodyPr anchor="ctr"/>
          <a:lstStyle>
            <a:lvl1pPr marL="0" indent="0" algn="ctr">
              <a:buNone/>
              <a:defRPr baseline="0"/>
            </a:lvl1pPr>
          </a:lstStyle>
          <a:p>
            <a:r>
              <a:rPr lang="en-US" dirty="0"/>
              <a:t>Photo: </a:t>
            </a:r>
          </a:p>
          <a:p>
            <a:r>
              <a:rPr lang="en-US" dirty="0"/>
              <a:t>click icon or drag file</a:t>
            </a:r>
            <a:br>
              <a:rPr lang="en-US" dirty="0"/>
            </a:br>
            <a:r>
              <a:rPr lang="en-US" dirty="0"/>
              <a:t>into frame to add</a:t>
            </a:r>
          </a:p>
        </p:txBody>
      </p:sp>
      <p:sp>
        <p:nvSpPr>
          <p:cNvPr id="8" name="Text Placeholder 7"/>
          <p:cNvSpPr>
            <a:spLocks noGrp="1"/>
          </p:cNvSpPr>
          <p:nvPr>
            <p:ph type="body" sz="quarter" idx="14"/>
          </p:nvPr>
        </p:nvSpPr>
        <p:spPr>
          <a:xfrm>
            <a:off x="457200" y="5575852"/>
            <a:ext cx="8377707" cy="736599"/>
          </a:xfrm>
        </p:spPr>
        <p:txBody>
          <a:bodyPr anchor="ct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
        <p:nvSpPr>
          <p:cNvPr id="9" name="Text Placeholder 7"/>
          <p:cNvSpPr>
            <a:spLocks noGrp="1"/>
          </p:cNvSpPr>
          <p:nvPr>
            <p:ph type="body" sz="quarter" idx="19" hasCustomPrompt="1"/>
          </p:nvPr>
        </p:nvSpPr>
        <p:spPr>
          <a:xfrm>
            <a:off x="8879331" y="5575849"/>
            <a:ext cx="2855469" cy="736601"/>
          </a:xfrm>
        </p:spPr>
        <p:txBody>
          <a:bodyPr anchor="t">
            <a:normAutofit/>
          </a:bodyPr>
          <a:lstStyle>
            <a:lvl1pPr marL="0" indent="0" algn="r">
              <a:spcBef>
                <a:spcPts val="0"/>
              </a:spcBef>
              <a:buNone/>
              <a:defRPr sz="800">
                <a:solidFill>
                  <a:schemeClr val="bg2">
                    <a:lumMod val="90000"/>
                  </a:schemeClr>
                </a:solidFill>
              </a:defRPr>
            </a:lvl1pPr>
          </a:lstStyle>
          <a:p>
            <a:pPr lvl="0"/>
            <a:r>
              <a:rPr lang="en-US" dirty="0"/>
              <a:t>Photo credits here</a:t>
            </a:r>
          </a:p>
        </p:txBody>
      </p:sp>
    </p:spTree>
    <p:extLst>
      <p:ext uri="{BB962C8B-B14F-4D97-AF65-F5344CB8AC3E}">
        <p14:creationId xmlns:p14="http://schemas.microsoft.com/office/powerpoint/2010/main" val="2279890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9775D2-A848-499C-BAB1-E610BCA4BA21}" type="datetimeFigureOut">
              <a:rPr lang="en-US" smtClean="0"/>
              <a:t>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249271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color ba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9775D2-A848-499C-BAB1-E610BCA4BA21}" type="datetimeFigureOut">
              <a:rPr lang="en-US" smtClean="0"/>
              <a:t>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2983585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3344421" y="2468644"/>
            <a:ext cx="8322434" cy="923330"/>
          </a:xfrm>
          <a:prstGeom prst="rect">
            <a:avLst/>
          </a:prstGeom>
          <a:noFill/>
          <a:ln>
            <a:noFill/>
          </a:ln>
        </p:spPr>
        <p:txBody>
          <a:bodyPr spcFirstLastPara="1" wrap="square" lIns="0" tIns="45700" rIns="0" bIns="45700" anchor="b" anchorCtr="0">
            <a:sp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3380139" y="3711765"/>
            <a:ext cx="8284037" cy="1912275"/>
          </a:xfrm>
          <a:prstGeom prst="rect">
            <a:avLst/>
          </a:prstGeom>
          <a:noFill/>
          <a:ln>
            <a:noFill/>
          </a:ln>
        </p:spPr>
        <p:txBody>
          <a:bodyPr spcFirstLastPara="1" wrap="square" lIns="0" tIns="45700" rIns="0" bIns="45700" anchor="t" anchorCtr="0">
            <a:normAutofit/>
          </a:bodyPr>
          <a:lstStyle>
            <a:lvl1pPr lvl="0" algn="l">
              <a:lnSpc>
                <a:spcPct val="90000"/>
              </a:lnSpc>
              <a:spcBef>
                <a:spcPts val="1000"/>
              </a:spcBef>
              <a:spcAft>
                <a:spcPts val="0"/>
              </a:spcAft>
              <a:buClr>
                <a:schemeClr val="dk1"/>
              </a:buClr>
              <a:buSzPts val="2400"/>
              <a:buNone/>
              <a:defRPr sz="2400">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body" idx="2"/>
          </p:nvPr>
        </p:nvSpPr>
        <p:spPr>
          <a:xfrm>
            <a:off x="2880852" y="6430170"/>
            <a:ext cx="9311147" cy="429768"/>
          </a:xfrm>
          <a:prstGeom prst="rect">
            <a:avLst/>
          </a:prstGeom>
          <a:solidFill>
            <a:schemeClr val="dk1"/>
          </a:solidFill>
          <a:ln>
            <a:noFill/>
          </a:ln>
        </p:spPr>
        <p:txBody>
          <a:bodyPr spcFirstLastPara="1" wrap="square" lIns="0" tIns="45700" rIns="548625" bIns="45700" anchor="ctr" anchorCtr="0">
            <a:noAutofit/>
          </a:bodyPr>
          <a:lstStyle>
            <a:lvl1pPr marL="457200" lvl="0" indent="-228600" algn="r">
              <a:lnSpc>
                <a:spcPct val="110000"/>
              </a:lnSpc>
              <a:spcBef>
                <a:spcPts val="1000"/>
              </a:spcBef>
              <a:spcAft>
                <a:spcPts val="0"/>
              </a:spcAft>
              <a:buClr>
                <a:schemeClr val="lt1"/>
              </a:buClr>
              <a:buSzPts val="1600"/>
              <a:buNone/>
              <a:defRPr sz="1600" b="0">
                <a:solidFill>
                  <a:schemeClr val="lt1"/>
                </a:solidFill>
              </a:defRPr>
            </a:lvl1pPr>
            <a:lvl2pPr marL="914400" lvl="1" indent="-330200" algn="l">
              <a:lnSpc>
                <a:spcPct val="90000"/>
              </a:lnSpc>
              <a:spcBef>
                <a:spcPts val="500"/>
              </a:spcBef>
              <a:spcAft>
                <a:spcPts val="0"/>
              </a:spcAft>
              <a:buClr>
                <a:schemeClr val="dk1"/>
              </a:buClr>
              <a:buSzPts val="1600"/>
              <a:buChar char="•"/>
              <a:defRPr sz="1600" b="1"/>
            </a:lvl2pPr>
            <a:lvl3pPr marL="1371600" lvl="2" indent="-330200" algn="l">
              <a:lnSpc>
                <a:spcPct val="90000"/>
              </a:lnSpc>
              <a:spcBef>
                <a:spcPts val="500"/>
              </a:spcBef>
              <a:spcAft>
                <a:spcPts val="0"/>
              </a:spcAft>
              <a:buClr>
                <a:schemeClr val="dk1"/>
              </a:buClr>
              <a:buSzPts val="1600"/>
              <a:buChar char="•"/>
              <a:defRPr sz="1600" b="1"/>
            </a:lvl3pPr>
            <a:lvl4pPr marL="1828800" lvl="3" indent="-330200" algn="l">
              <a:lnSpc>
                <a:spcPct val="90000"/>
              </a:lnSpc>
              <a:spcBef>
                <a:spcPts val="500"/>
              </a:spcBef>
              <a:spcAft>
                <a:spcPts val="0"/>
              </a:spcAft>
              <a:buClr>
                <a:schemeClr val="dk1"/>
              </a:buClr>
              <a:buSzPts val="1600"/>
              <a:buChar char="•"/>
              <a:defRPr sz="1600" b="1"/>
            </a:lvl4pPr>
            <a:lvl5pPr marL="2286000" lvl="4" indent="-330200" algn="l">
              <a:lnSpc>
                <a:spcPct val="90000"/>
              </a:lnSpc>
              <a:spcBef>
                <a:spcPts val="500"/>
              </a:spcBef>
              <a:spcAft>
                <a:spcPts val="0"/>
              </a:spcAft>
              <a:buClr>
                <a:schemeClr val="dk1"/>
              </a:buClr>
              <a:buSzPts val="1600"/>
              <a:buChar char="•"/>
              <a:defRPr sz="16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 name="Google Shape;19;p23"/>
          <p:cNvCxnSpPr/>
          <p:nvPr/>
        </p:nvCxnSpPr>
        <p:spPr>
          <a:xfrm>
            <a:off x="3380139" y="3471237"/>
            <a:ext cx="8284037" cy="0"/>
          </a:xfrm>
          <a:prstGeom prst="straightConnector1">
            <a:avLst/>
          </a:prstGeom>
          <a:noFill/>
          <a:ln w="25400" cap="flat" cmpd="sng">
            <a:solidFill>
              <a:schemeClr val="dk2"/>
            </a:solidFill>
            <a:prstDash val="solid"/>
            <a:miter lim="800000"/>
            <a:headEnd type="none" w="sm" len="sm"/>
            <a:tailEnd type="none" w="sm" len="sm"/>
          </a:ln>
        </p:spPr>
      </p:cxnSp>
      <p:sp>
        <p:nvSpPr>
          <p:cNvPr id="20" name="Google Shape;20;p23"/>
          <p:cNvSpPr/>
          <p:nvPr/>
        </p:nvSpPr>
        <p:spPr>
          <a:xfrm>
            <a:off x="0" y="6430170"/>
            <a:ext cx="2880852" cy="42976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23"/>
          <p:cNvSpPr txBox="1"/>
          <p:nvPr/>
        </p:nvSpPr>
        <p:spPr>
          <a:xfrm>
            <a:off x="310662" y="6569118"/>
            <a:ext cx="2499213" cy="153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Center for Children &amp; Youth Justice  </a:t>
            </a:r>
            <a:r>
              <a:rPr lang="en-US" sz="1000" b="0" i="0" u="none" strike="noStrike" cap="none">
                <a:solidFill>
                  <a:schemeClr val="dk2"/>
                </a:solidFill>
                <a:latin typeface="Calibri"/>
                <a:ea typeface="Calibri"/>
                <a:cs typeface="Calibri"/>
                <a:sym typeface="Calibri"/>
              </a:rPr>
              <a:t>l</a:t>
            </a:r>
            <a:r>
              <a:rPr lang="en-US" sz="1000" b="0" i="0" u="none" strike="noStrike" cap="none">
                <a:solidFill>
                  <a:schemeClr val="lt1"/>
                </a:solidFill>
                <a:latin typeface="Calibri"/>
                <a:ea typeface="Calibri"/>
                <a:cs typeface="Calibri"/>
                <a:sym typeface="Calibri"/>
              </a:rPr>
              <a:t>  </a:t>
            </a:r>
            <a:r>
              <a:rPr lang="en-US" sz="900" b="0" i="0" u="none" strike="noStrike" cap="none">
                <a:solidFill>
                  <a:schemeClr val="lt1"/>
                </a:solidFill>
                <a:latin typeface="Calibri"/>
                <a:ea typeface="Calibri"/>
                <a:cs typeface="Calibri"/>
                <a:sym typeface="Calibri"/>
              </a:rPr>
              <a:t>©</a:t>
            </a:r>
            <a:r>
              <a:rPr lang="en-US" sz="1000" b="0" i="0" u="none" strike="noStrike" cap="none">
                <a:solidFill>
                  <a:schemeClr val="lt1"/>
                </a:solidFill>
                <a:latin typeface="Calibri"/>
                <a:ea typeface="Calibri"/>
                <a:cs typeface="Calibri"/>
                <a:sym typeface="Calibri"/>
              </a:rPr>
              <a:t>2021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69787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2"/>
        <p:cNvGrpSpPr/>
        <p:nvPr/>
      </p:nvGrpSpPr>
      <p:grpSpPr>
        <a:xfrm>
          <a:off x="0" y="0"/>
          <a:ext cx="0" cy="0"/>
          <a:chOff x="0" y="0"/>
          <a:chExt cx="0" cy="0"/>
        </a:xfrm>
      </p:grpSpPr>
      <p:sp>
        <p:nvSpPr>
          <p:cNvPr id="23" name="Google Shape;23;p33"/>
          <p:cNvSpPr txBox="1">
            <a:spLocks noGrp="1"/>
          </p:cNvSpPr>
          <p:nvPr>
            <p:ph type="ctrTitle"/>
          </p:nvPr>
        </p:nvSpPr>
        <p:spPr>
          <a:xfrm>
            <a:off x="3344421" y="2858478"/>
            <a:ext cx="8322434" cy="923330"/>
          </a:xfrm>
          <a:prstGeom prst="rect">
            <a:avLst/>
          </a:prstGeom>
          <a:noFill/>
          <a:ln>
            <a:noFill/>
          </a:ln>
        </p:spPr>
        <p:txBody>
          <a:bodyPr spcFirstLastPara="1" wrap="square" lIns="0" tIns="45700" rIns="0" bIns="45700" anchor="b" anchorCtr="0">
            <a:sp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4" name="Google Shape;24;p33"/>
          <p:cNvCxnSpPr/>
          <p:nvPr/>
        </p:nvCxnSpPr>
        <p:spPr>
          <a:xfrm>
            <a:off x="3380139" y="3861071"/>
            <a:ext cx="8284037" cy="0"/>
          </a:xfrm>
          <a:prstGeom prst="straightConnector1">
            <a:avLst/>
          </a:prstGeom>
          <a:noFill/>
          <a:ln w="25400" cap="flat" cmpd="sng">
            <a:solidFill>
              <a:schemeClr val="dk2"/>
            </a:solidFill>
            <a:prstDash val="solid"/>
            <a:miter lim="800000"/>
            <a:headEnd type="none" w="sm" len="sm"/>
            <a:tailEnd type="none" w="sm" len="sm"/>
          </a:ln>
        </p:spPr>
      </p:cxnSp>
      <p:sp>
        <p:nvSpPr>
          <p:cNvPr id="25" name="Google Shape;25;p33"/>
          <p:cNvSpPr txBox="1">
            <a:spLocks noGrp="1"/>
          </p:cNvSpPr>
          <p:nvPr>
            <p:ph type="body" idx="1"/>
          </p:nvPr>
        </p:nvSpPr>
        <p:spPr>
          <a:xfrm>
            <a:off x="2880852" y="6430170"/>
            <a:ext cx="9311147" cy="429768"/>
          </a:xfrm>
          <a:prstGeom prst="rect">
            <a:avLst/>
          </a:prstGeom>
          <a:solidFill>
            <a:schemeClr val="dk1"/>
          </a:solidFill>
          <a:ln>
            <a:noFill/>
          </a:ln>
        </p:spPr>
        <p:txBody>
          <a:bodyPr spcFirstLastPara="1" wrap="square" lIns="0" tIns="45700" rIns="548625" bIns="45700" anchor="ctr" anchorCtr="0">
            <a:noAutofit/>
          </a:bodyPr>
          <a:lstStyle>
            <a:lvl1pPr marL="457200" lvl="0" indent="-228600" algn="r">
              <a:lnSpc>
                <a:spcPct val="110000"/>
              </a:lnSpc>
              <a:spcBef>
                <a:spcPts val="1000"/>
              </a:spcBef>
              <a:spcAft>
                <a:spcPts val="0"/>
              </a:spcAft>
              <a:buClr>
                <a:schemeClr val="lt1"/>
              </a:buClr>
              <a:buSzPts val="1600"/>
              <a:buNone/>
              <a:defRPr sz="1600" b="0">
                <a:solidFill>
                  <a:schemeClr val="lt1"/>
                </a:solidFill>
              </a:defRPr>
            </a:lvl1pPr>
            <a:lvl2pPr marL="914400" lvl="1" indent="-330200" algn="l">
              <a:lnSpc>
                <a:spcPct val="90000"/>
              </a:lnSpc>
              <a:spcBef>
                <a:spcPts val="500"/>
              </a:spcBef>
              <a:spcAft>
                <a:spcPts val="0"/>
              </a:spcAft>
              <a:buClr>
                <a:schemeClr val="dk1"/>
              </a:buClr>
              <a:buSzPts val="1600"/>
              <a:buChar char="•"/>
              <a:defRPr sz="1600" b="1"/>
            </a:lvl2pPr>
            <a:lvl3pPr marL="1371600" lvl="2" indent="-330200" algn="l">
              <a:lnSpc>
                <a:spcPct val="90000"/>
              </a:lnSpc>
              <a:spcBef>
                <a:spcPts val="500"/>
              </a:spcBef>
              <a:spcAft>
                <a:spcPts val="0"/>
              </a:spcAft>
              <a:buClr>
                <a:schemeClr val="dk1"/>
              </a:buClr>
              <a:buSzPts val="1600"/>
              <a:buChar char="•"/>
              <a:defRPr sz="1600" b="1"/>
            </a:lvl3pPr>
            <a:lvl4pPr marL="1828800" lvl="3" indent="-330200" algn="l">
              <a:lnSpc>
                <a:spcPct val="90000"/>
              </a:lnSpc>
              <a:spcBef>
                <a:spcPts val="500"/>
              </a:spcBef>
              <a:spcAft>
                <a:spcPts val="0"/>
              </a:spcAft>
              <a:buClr>
                <a:schemeClr val="dk1"/>
              </a:buClr>
              <a:buSzPts val="1600"/>
              <a:buChar char="•"/>
              <a:defRPr sz="1600" b="1"/>
            </a:lvl4pPr>
            <a:lvl5pPr marL="2286000" lvl="4" indent="-330200" algn="l">
              <a:lnSpc>
                <a:spcPct val="90000"/>
              </a:lnSpc>
              <a:spcBef>
                <a:spcPts val="500"/>
              </a:spcBef>
              <a:spcAft>
                <a:spcPts val="0"/>
              </a:spcAft>
              <a:buClr>
                <a:schemeClr val="dk1"/>
              </a:buClr>
              <a:buSzPts val="1600"/>
              <a:buChar char="•"/>
              <a:defRPr sz="16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3"/>
          <p:cNvSpPr/>
          <p:nvPr/>
        </p:nvSpPr>
        <p:spPr>
          <a:xfrm>
            <a:off x="0" y="6430170"/>
            <a:ext cx="2880852" cy="42976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27;p33"/>
          <p:cNvSpPr txBox="1"/>
          <p:nvPr/>
        </p:nvSpPr>
        <p:spPr>
          <a:xfrm>
            <a:off x="310662" y="6569118"/>
            <a:ext cx="2499213" cy="153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Center for Children &amp; Youth Justice  </a:t>
            </a:r>
            <a:r>
              <a:rPr lang="en-US" sz="1000" b="0" i="0" u="none" strike="noStrike" cap="none">
                <a:solidFill>
                  <a:schemeClr val="dk2"/>
                </a:solidFill>
                <a:latin typeface="Calibri"/>
                <a:ea typeface="Calibri"/>
                <a:cs typeface="Calibri"/>
                <a:sym typeface="Calibri"/>
              </a:rPr>
              <a:t>l</a:t>
            </a:r>
            <a:r>
              <a:rPr lang="en-US" sz="1000" b="0" i="0" u="none" strike="noStrike" cap="none">
                <a:solidFill>
                  <a:schemeClr val="lt1"/>
                </a:solidFill>
                <a:latin typeface="Calibri"/>
                <a:ea typeface="Calibri"/>
                <a:cs typeface="Calibri"/>
                <a:sym typeface="Calibri"/>
              </a:rPr>
              <a:t>  </a:t>
            </a:r>
            <a:r>
              <a:rPr lang="en-US" sz="900" b="0" i="0" u="none" strike="noStrike" cap="none">
                <a:solidFill>
                  <a:schemeClr val="lt1"/>
                </a:solidFill>
                <a:latin typeface="Calibri"/>
                <a:ea typeface="Calibri"/>
                <a:cs typeface="Calibri"/>
                <a:sym typeface="Calibri"/>
              </a:rPr>
              <a:t>©</a:t>
            </a:r>
            <a:r>
              <a:rPr lang="en-US" sz="1000" b="0" i="0" u="none" strike="noStrike" cap="none">
                <a:solidFill>
                  <a:schemeClr val="lt1"/>
                </a:solidFill>
                <a:latin typeface="Calibri"/>
                <a:ea typeface="Calibri"/>
                <a:cs typeface="Calibri"/>
                <a:sym typeface="Calibri"/>
              </a:rPr>
              <a:t>2021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44562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74"/>
        <p:cNvGrpSpPr/>
        <p:nvPr/>
      </p:nvGrpSpPr>
      <p:grpSpPr>
        <a:xfrm>
          <a:off x="0" y="0"/>
          <a:ext cx="0" cy="0"/>
          <a:chOff x="0" y="0"/>
          <a:chExt cx="0" cy="0"/>
        </a:xfrm>
      </p:grpSpPr>
      <p:sp>
        <p:nvSpPr>
          <p:cNvPr id="75" name="Google Shape;75;p31"/>
          <p:cNvSpPr txBox="1">
            <a:spLocks noGrp="1"/>
          </p:cNvSpPr>
          <p:nvPr>
            <p:ph type="body" idx="1"/>
          </p:nvPr>
        </p:nvSpPr>
        <p:spPr>
          <a:xfrm>
            <a:off x="690113" y="1928553"/>
            <a:ext cx="10912415" cy="3663356"/>
          </a:xfrm>
          <a:prstGeom prst="rect">
            <a:avLst/>
          </a:prstGeom>
          <a:noFill/>
          <a:ln>
            <a:noFill/>
          </a:ln>
        </p:spPr>
        <p:txBody>
          <a:bodyPr spcFirstLastPara="1" wrap="square" lIns="0" tIns="0" rIns="0" bIns="45700" anchor="t" anchorCtr="0">
            <a:normAutofit/>
          </a:bodyPr>
          <a:lstStyle>
            <a:lvl1pPr marL="457200" lvl="0" indent="-370840" algn="l">
              <a:lnSpc>
                <a:spcPct val="90000"/>
              </a:lnSpc>
              <a:spcBef>
                <a:spcPts val="1000"/>
              </a:spcBef>
              <a:spcAft>
                <a:spcPts val="0"/>
              </a:spcAft>
              <a:buClr>
                <a:schemeClr val="dk2"/>
              </a:buClr>
              <a:buSzPts val="2240"/>
              <a:buFont typeface="Noto Sans Symbols"/>
              <a:buChar char="▪"/>
              <a:defRPr/>
            </a:lvl1pPr>
            <a:lvl2pPr marL="914400" lvl="1" indent="-350519" algn="l">
              <a:lnSpc>
                <a:spcPct val="90000"/>
              </a:lnSpc>
              <a:spcBef>
                <a:spcPts val="500"/>
              </a:spcBef>
              <a:spcAft>
                <a:spcPts val="0"/>
              </a:spcAft>
              <a:buClr>
                <a:schemeClr val="dk2"/>
              </a:buClr>
              <a:buSzPts val="1920"/>
              <a:buFont typeface="Noto Sans Symbols"/>
              <a:buChar char="▪"/>
              <a:defRPr/>
            </a:lvl2pPr>
            <a:lvl3pPr marL="1371600" lvl="2" indent="-330200" algn="l">
              <a:lnSpc>
                <a:spcPct val="90000"/>
              </a:lnSpc>
              <a:spcBef>
                <a:spcPts val="500"/>
              </a:spcBef>
              <a:spcAft>
                <a:spcPts val="0"/>
              </a:spcAft>
              <a:buClr>
                <a:schemeClr val="dk2"/>
              </a:buClr>
              <a:buSzPts val="1600"/>
              <a:buFont typeface="Noto Sans Symbols"/>
              <a:buChar char="▪"/>
              <a:defRPr/>
            </a:lvl3pPr>
            <a:lvl4pPr marL="1828800" lvl="3" indent="-320039" algn="l">
              <a:lnSpc>
                <a:spcPct val="90000"/>
              </a:lnSpc>
              <a:spcBef>
                <a:spcPts val="500"/>
              </a:spcBef>
              <a:spcAft>
                <a:spcPts val="0"/>
              </a:spcAft>
              <a:buClr>
                <a:schemeClr val="dk2"/>
              </a:buClr>
              <a:buSzPts val="1440"/>
              <a:buFont typeface="Noto Sans Symbols"/>
              <a:buChar char="▪"/>
              <a:defRPr/>
            </a:lvl4pPr>
            <a:lvl5pPr marL="2286000" lvl="4" indent="-320039" algn="l">
              <a:lnSpc>
                <a:spcPct val="90000"/>
              </a:lnSpc>
              <a:spcBef>
                <a:spcPts val="500"/>
              </a:spcBef>
              <a:spcAft>
                <a:spcPts val="0"/>
              </a:spcAft>
              <a:buClr>
                <a:schemeClr val="dk2"/>
              </a:buClr>
              <a:buSzPts val="144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1"/>
          <p:cNvSpPr txBox="1">
            <a:spLocks noGrp="1"/>
          </p:cNvSpPr>
          <p:nvPr>
            <p:ph type="title"/>
          </p:nvPr>
        </p:nvSpPr>
        <p:spPr>
          <a:xfrm>
            <a:off x="242455" y="592016"/>
            <a:ext cx="11734799" cy="75027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11432930" y="6475507"/>
            <a:ext cx="474785"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8624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78"/>
        <p:cNvGrpSpPr/>
        <p:nvPr/>
      </p:nvGrpSpPr>
      <p:grpSpPr>
        <a:xfrm>
          <a:off x="0" y="0"/>
          <a:ext cx="0" cy="0"/>
          <a:chOff x="0" y="0"/>
          <a:chExt cx="0" cy="0"/>
        </a:xfrm>
      </p:grpSpPr>
      <p:sp>
        <p:nvSpPr>
          <p:cNvPr id="79" name="Google Shape;79;p32"/>
          <p:cNvSpPr txBox="1">
            <a:spLocks noGrp="1"/>
          </p:cNvSpPr>
          <p:nvPr>
            <p:ph type="body" idx="1"/>
          </p:nvPr>
        </p:nvSpPr>
        <p:spPr>
          <a:xfrm>
            <a:off x="690113" y="1928553"/>
            <a:ext cx="10912415" cy="3663356"/>
          </a:xfrm>
          <a:prstGeom prst="rect">
            <a:avLst/>
          </a:prstGeom>
          <a:noFill/>
          <a:ln>
            <a:noFill/>
          </a:ln>
        </p:spPr>
        <p:txBody>
          <a:bodyPr spcFirstLastPara="1" wrap="square" lIns="0" tIns="0" rIns="0" bIns="45700" anchor="t" anchorCtr="0">
            <a:normAutofit/>
          </a:bodyPr>
          <a:lstStyle>
            <a:lvl1pPr marL="457200" lvl="0" indent="-370840" algn="l">
              <a:lnSpc>
                <a:spcPct val="90000"/>
              </a:lnSpc>
              <a:spcBef>
                <a:spcPts val="1000"/>
              </a:spcBef>
              <a:spcAft>
                <a:spcPts val="0"/>
              </a:spcAft>
              <a:buClr>
                <a:schemeClr val="dk2"/>
              </a:buClr>
              <a:buSzPts val="2240"/>
              <a:buFont typeface="Noto Sans Symbols"/>
              <a:buChar char="▪"/>
              <a:defRPr/>
            </a:lvl1pPr>
            <a:lvl2pPr marL="914400" lvl="1" indent="-350519" algn="l">
              <a:lnSpc>
                <a:spcPct val="90000"/>
              </a:lnSpc>
              <a:spcBef>
                <a:spcPts val="500"/>
              </a:spcBef>
              <a:spcAft>
                <a:spcPts val="0"/>
              </a:spcAft>
              <a:buClr>
                <a:schemeClr val="dk2"/>
              </a:buClr>
              <a:buSzPts val="1920"/>
              <a:buFont typeface="Noto Sans Symbols"/>
              <a:buChar char="▪"/>
              <a:defRPr/>
            </a:lvl2pPr>
            <a:lvl3pPr marL="1371600" lvl="2" indent="-330200" algn="l">
              <a:lnSpc>
                <a:spcPct val="90000"/>
              </a:lnSpc>
              <a:spcBef>
                <a:spcPts val="500"/>
              </a:spcBef>
              <a:spcAft>
                <a:spcPts val="0"/>
              </a:spcAft>
              <a:buClr>
                <a:schemeClr val="dk2"/>
              </a:buClr>
              <a:buSzPts val="1600"/>
              <a:buFont typeface="Noto Sans Symbols"/>
              <a:buChar char="▪"/>
              <a:defRPr/>
            </a:lvl3pPr>
            <a:lvl4pPr marL="1828800" lvl="3" indent="-320039" algn="l">
              <a:lnSpc>
                <a:spcPct val="90000"/>
              </a:lnSpc>
              <a:spcBef>
                <a:spcPts val="500"/>
              </a:spcBef>
              <a:spcAft>
                <a:spcPts val="0"/>
              </a:spcAft>
              <a:buClr>
                <a:schemeClr val="dk2"/>
              </a:buClr>
              <a:buSzPts val="1440"/>
              <a:buFont typeface="Noto Sans Symbols"/>
              <a:buChar char="▪"/>
              <a:defRPr/>
            </a:lvl4pPr>
            <a:lvl5pPr marL="2286000" lvl="4" indent="-320039" algn="l">
              <a:lnSpc>
                <a:spcPct val="90000"/>
              </a:lnSpc>
              <a:spcBef>
                <a:spcPts val="500"/>
              </a:spcBef>
              <a:spcAft>
                <a:spcPts val="0"/>
              </a:spcAft>
              <a:buClr>
                <a:schemeClr val="dk2"/>
              </a:buClr>
              <a:buSzPts val="144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2"/>
          <p:cNvSpPr txBox="1">
            <a:spLocks noGrp="1"/>
          </p:cNvSpPr>
          <p:nvPr>
            <p:ph type="title"/>
          </p:nvPr>
        </p:nvSpPr>
        <p:spPr>
          <a:xfrm>
            <a:off x="242455" y="592016"/>
            <a:ext cx="11734799" cy="75027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2"/>
          <p:cNvSpPr txBox="1">
            <a:spLocks noGrp="1"/>
          </p:cNvSpPr>
          <p:nvPr>
            <p:ph type="sldNum" idx="12"/>
          </p:nvPr>
        </p:nvSpPr>
        <p:spPr>
          <a:xfrm>
            <a:off x="11432930" y="6475507"/>
            <a:ext cx="474785"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1227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2"/>
        <p:cNvGrpSpPr/>
        <p:nvPr/>
      </p:nvGrpSpPr>
      <p:grpSpPr>
        <a:xfrm>
          <a:off x="0" y="0"/>
          <a:ext cx="0" cy="0"/>
          <a:chOff x="0" y="0"/>
          <a:chExt cx="0" cy="0"/>
        </a:xfrm>
      </p:grpSpPr>
      <p:sp>
        <p:nvSpPr>
          <p:cNvPr id="83" name="Google Shape;83;p34"/>
          <p:cNvSpPr txBox="1">
            <a:spLocks noGrp="1"/>
          </p:cNvSpPr>
          <p:nvPr>
            <p:ph type="title"/>
          </p:nvPr>
        </p:nvSpPr>
        <p:spPr>
          <a:xfrm>
            <a:off x="242455" y="659809"/>
            <a:ext cx="11665260" cy="609398"/>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body" idx="1"/>
          </p:nvPr>
        </p:nvSpPr>
        <p:spPr>
          <a:xfrm>
            <a:off x="690114" y="1681163"/>
            <a:ext cx="530746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1920"/>
              <a:buNone/>
              <a:defRPr sz="2400" b="1"/>
            </a:lvl1pPr>
            <a:lvl2pPr marL="914400" lvl="1" indent="-228600" algn="l">
              <a:lnSpc>
                <a:spcPct val="90000"/>
              </a:lnSpc>
              <a:spcBef>
                <a:spcPts val="500"/>
              </a:spcBef>
              <a:spcAft>
                <a:spcPts val="0"/>
              </a:spcAft>
              <a:buSzPts val="1600"/>
              <a:buNone/>
              <a:defRPr sz="2000" b="1"/>
            </a:lvl2pPr>
            <a:lvl3pPr marL="1371600" lvl="2" indent="-228600" algn="l">
              <a:lnSpc>
                <a:spcPct val="90000"/>
              </a:lnSpc>
              <a:spcBef>
                <a:spcPts val="500"/>
              </a:spcBef>
              <a:spcAft>
                <a:spcPts val="0"/>
              </a:spcAft>
              <a:buSzPts val="1440"/>
              <a:buNone/>
              <a:defRPr sz="1800" b="1"/>
            </a:lvl3pPr>
            <a:lvl4pPr marL="1828800" lvl="3" indent="-228600" algn="l">
              <a:lnSpc>
                <a:spcPct val="90000"/>
              </a:lnSpc>
              <a:spcBef>
                <a:spcPts val="500"/>
              </a:spcBef>
              <a:spcAft>
                <a:spcPts val="0"/>
              </a:spcAft>
              <a:buSzPts val="1280"/>
              <a:buNone/>
              <a:defRPr sz="1600" b="1"/>
            </a:lvl4pPr>
            <a:lvl5pPr marL="2286000" lvl="4" indent="-228600" algn="l">
              <a:lnSpc>
                <a:spcPct val="90000"/>
              </a:lnSpc>
              <a:spcBef>
                <a:spcPts val="50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 name="Google Shape;85;p34"/>
          <p:cNvSpPr txBox="1">
            <a:spLocks noGrp="1"/>
          </p:cNvSpPr>
          <p:nvPr>
            <p:ph type="body" idx="2"/>
          </p:nvPr>
        </p:nvSpPr>
        <p:spPr>
          <a:xfrm>
            <a:off x="690114" y="2505075"/>
            <a:ext cx="5307462" cy="3684588"/>
          </a:xfrm>
          <a:prstGeom prst="rect">
            <a:avLst/>
          </a:prstGeom>
          <a:noFill/>
          <a:ln>
            <a:noFill/>
          </a:ln>
        </p:spPr>
        <p:txBody>
          <a:bodyPr spcFirstLastPara="1" wrap="square" lIns="91425" tIns="45700" rIns="91425" bIns="45700" anchor="t" anchorCtr="0">
            <a:normAutofit/>
          </a:bodyPr>
          <a:lstStyle>
            <a:lvl1pPr marL="457200" lvl="0" indent="-370840" algn="l">
              <a:lnSpc>
                <a:spcPct val="90000"/>
              </a:lnSpc>
              <a:spcBef>
                <a:spcPts val="1000"/>
              </a:spcBef>
              <a:spcAft>
                <a:spcPts val="0"/>
              </a:spcAft>
              <a:buClr>
                <a:schemeClr val="dk2"/>
              </a:buClr>
              <a:buSzPts val="2240"/>
              <a:buChar char="▪"/>
              <a:defRPr/>
            </a:lvl1pPr>
            <a:lvl2pPr marL="914400" lvl="1" indent="-350519" algn="l">
              <a:lnSpc>
                <a:spcPct val="90000"/>
              </a:lnSpc>
              <a:spcBef>
                <a:spcPts val="500"/>
              </a:spcBef>
              <a:spcAft>
                <a:spcPts val="0"/>
              </a:spcAft>
              <a:buClr>
                <a:schemeClr val="dk2"/>
              </a:buClr>
              <a:buSzPts val="1920"/>
              <a:buChar char="▪"/>
              <a:defRPr/>
            </a:lvl2pPr>
            <a:lvl3pPr marL="1371600" lvl="2" indent="-330200" algn="l">
              <a:lnSpc>
                <a:spcPct val="90000"/>
              </a:lnSpc>
              <a:spcBef>
                <a:spcPts val="500"/>
              </a:spcBef>
              <a:spcAft>
                <a:spcPts val="0"/>
              </a:spcAft>
              <a:buClr>
                <a:schemeClr val="dk2"/>
              </a:buClr>
              <a:buSzPts val="1600"/>
              <a:buChar char="▪"/>
              <a:defRPr/>
            </a:lvl3pPr>
            <a:lvl4pPr marL="1828800" lvl="3" indent="-320039" algn="l">
              <a:lnSpc>
                <a:spcPct val="90000"/>
              </a:lnSpc>
              <a:spcBef>
                <a:spcPts val="500"/>
              </a:spcBef>
              <a:spcAft>
                <a:spcPts val="0"/>
              </a:spcAft>
              <a:buClr>
                <a:schemeClr val="dk2"/>
              </a:buClr>
              <a:buSzPts val="1440"/>
              <a:buChar char="▪"/>
              <a:defRPr/>
            </a:lvl4pPr>
            <a:lvl5pPr marL="2286000" lvl="4" indent="-320039" algn="l">
              <a:lnSpc>
                <a:spcPct val="9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4"/>
          <p:cNvSpPr txBox="1">
            <a:spLocks noGrp="1"/>
          </p:cNvSpPr>
          <p:nvPr>
            <p:ph type="body" idx="3"/>
          </p:nvPr>
        </p:nvSpPr>
        <p:spPr>
          <a:xfrm>
            <a:off x="6172200" y="1681163"/>
            <a:ext cx="530746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1920"/>
              <a:buNone/>
              <a:defRPr sz="2400" b="1"/>
            </a:lvl1pPr>
            <a:lvl2pPr marL="914400" lvl="1" indent="-228600" algn="l">
              <a:lnSpc>
                <a:spcPct val="90000"/>
              </a:lnSpc>
              <a:spcBef>
                <a:spcPts val="500"/>
              </a:spcBef>
              <a:spcAft>
                <a:spcPts val="0"/>
              </a:spcAft>
              <a:buSzPts val="1600"/>
              <a:buNone/>
              <a:defRPr sz="2000" b="1"/>
            </a:lvl2pPr>
            <a:lvl3pPr marL="1371600" lvl="2" indent="-228600" algn="l">
              <a:lnSpc>
                <a:spcPct val="90000"/>
              </a:lnSpc>
              <a:spcBef>
                <a:spcPts val="500"/>
              </a:spcBef>
              <a:spcAft>
                <a:spcPts val="0"/>
              </a:spcAft>
              <a:buSzPts val="1440"/>
              <a:buNone/>
              <a:defRPr sz="1800" b="1"/>
            </a:lvl3pPr>
            <a:lvl4pPr marL="1828800" lvl="3" indent="-228600" algn="l">
              <a:lnSpc>
                <a:spcPct val="90000"/>
              </a:lnSpc>
              <a:spcBef>
                <a:spcPts val="500"/>
              </a:spcBef>
              <a:spcAft>
                <a:spcPts val="0"/>
              </a:spcAft>
              <a:buSzPts val="1280"/>
              <a:buNone/>
              <a:defRPr sz="1600" b="1"/>
            </a:lvl4pPr>
            <a:lvl5pPr marL="2286000" lvl="4" indent="-228600" algn="l">
              <a:lnSpc>
                <a:spcPct val="90000"/>
              </a:lnSpc>
              <a:spcBef>
                <a:spcPts val="50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7" name="Google Shape;87;p34"/>
          <p:cNvSpPr txBox="1">
            <a:spLocks noGrp="1"/>
          </p:cNvSpPr>
          <p:nvPr>
            <p:ph type="body" idx="4"/>
          </p:nvPr>
        </p:nvSpPr>
        <p:spPr>
          <a:xfrm>
            <a:off x="6172200" y="2505075"/>
            <a:ext cx="5307462" cy="3684588"/>
          </a:xfrm>
          <a:prstGeom prst="rect">
            <a:avLst/>
          </a:prstGeom>
          <a:noFill/>
          <a:ln>
            <a:noFill/>
          </a:ln>
        </p:spPr>
        <p:txBody>
          <a:bodyPr spcFirstLastPara="1" wrap="square" lIns="91425" tIns="45700" rIns="91425" bIns="45700" anchor="t" anchorCtr="0">
            <a:normAutofit/>
          </a:bodyPr>
          <a:lstStyle>
            <a:lvl1pPr marL="457200" lvl="0" indent="-370840" algn="l">
              <a:lnSpc>
                <a:spcPct val="90000"/>
              </a:lnSpc>
              <a:spcBef>
                <a:spcPts val="1000"/>
              </a:spcBef>
              <a:spcAft>
                <a:spcPts val="0"/>
              </a:spcAft>
              <a:buClr>
                <a:schemeClr val="dk2"/>
              </a:buClr>
              <a:buSzPts val="2240"/>
              <a:buChar char="▪"/>
              <a:defRPr/>
            </a:lvl1pPr>
            <a:lvl2pPr marL="914400" lvl="1" indent="-350519" algn="l">
              <a:lnSpc>
                <a:spcPct val="90000"/>
              </a:lnSpc>
              <a:spcBef>
                <a:spcPts val="500"/>
              </a:spcBef>
              <a:spcAft>
                <a:spcPts val="0"/>
              </a:spcAft>
              <a:buClr>
                <a:schemeClr val="dk2"/>
              </a:buClr>
              <a:buSzPts val="1920"/>
              <a:buChar char="▪"/>
              <a:defRPr/>
            </a:lvl2pPr>
            <a:lvl3pPr marL="1371600" lvl="2" indent="-330200" algn="l">
              <a:lnSpc>
                <a:spcPct val="90000"/>
              </a:lnSpc>
              <a:spcBef>
                <a:spcPts val="500"/>
              </a:spcBef>
              <a:spcAft>
                <a:spcPts val="0"/>
              </a:spcAft>
              <a:buClr>
                <a:schemeClr val="dk2"/>
              </a:buClr>
              <a:buSzPts val="1600"/>
              <a:buChar char="▪"/>
              <a:defRPr/>
            </a:lvl3pPr>
            <a:lvl4pPr marL="1828800" lvl="3" indent="-320039" algn="l">
              <a:lnSpc>
                <a:spcPct val="90000"/>
              </a:lnSpc>
              <a:spcBef>
                <a:spcPts val="500"/>
              </a:spcBef>
              <a:spcAft>
                <a:spcPts val="0"/>
              </a:spcAft>
              <a:buClr>
                <a:schemeClr val="dk2"/>
              </a:buClr>
              <a:buSzPts val="1440"/>
              <a:buChar char="▪"/>
              <a:defRPr/>
            </a:lvl4pPr>
            <a:lvl5pPr marL="2286000" lvl="4" indent="-320039" algn="l">
              <a:lnSpc>
                <a:spcPct val="9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34"/>
          <p:cNvSpPr txBox="1">
            <a:spLocks noGrp="1"/>
          </p:cNvSpPr>
          <p:nvPr>
            <p:ph type="sldNum" idx="12"/>
          </p:nvPr>
        </p:nvSpPr>
        <p:spPr>
          <a:xfrm>
            <a:off x="11432930" y="6475507"/>
            <a:ext cx="474785"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2111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endParaRPr lang="en-US" dirty="0"/>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dirty="0"/>
          </a:p>
        </p:txBody>
      </p:sp>
      <p:pic>
        <p:nvPicPr>
          <p:cNvPr id="16" name="Picture 15" descr="A picture containing person, outdoor, table, sitting&#10;&#10;Description automatically generated">
            <a:extLst>
              <a:ext uri="{FF2B5EF4-FFF2-40B4-BE49-F238E27FC236}">
                <a16:creationId xmlns:a16="http://schemas.microsoft.com/office/drawing/2014/main" id="{99314FB0-9C51-405E-B77A-4540D7D08AD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 y="0"/>
            <a:ext cx="12191999" cy="5694523"/>
          </a:xfrm>
          <a:prstGeom prst="rect">
            <a:avLst/>
          </a:prstGeom>
        </p:spPr>
      </p:pic>
      <p:sp>
        <p:nvSpPr>
          <p:cNvPr id="17" name="Rectangle 16">
            <a:extLst>
              <a:ext uri="{FF2B5EF4-FFF2-40B4-BE49-F238E27FC236}">
                <a16:creationId xmlns:a16="http://schemas.microsoft.com/office/drawing/2014/main" id="{ACCEC8CE-B90A-419B-8206-0F0A495B3A45}"/>
              </a:ext>
            </a:extLst>
          </p:cNvPr>
          <p:cNvSpPr/>
          <p:nvPr userDrawn="1"/>
        </p:nvSpPr>
        <p:spPr>
          <a:xfrm>
            <a:off x="3" y="-1"/>
            <a:ext cx="12192001" cy="5694523"/>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57D9E74-23F0-493B-86A8-0E8F40B79599}"/>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0">
            <a:extLst>
              <a:ext uri="{FF2B5EF4-FFF2-40B4-BE49-F238E27FC236}">
                <a16:creationId xmlns:a16="http://schemas.microsoft.com/office/drawing/2014/main" id="{A4DF25D8-C8D1-427A-920D-E034E45122D7}"/>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dirty="0"/>
              <a:t>Section Title</a:t>
            </a:r>
          </a:p>
        </p:txBody>
      </p:sp>
    </p:spTree>
    <p:extLst>
      <p:ext uri="{BB962C8B-B14F-4D97-AF65-F5344CB8AC3E}">
        <p14:creationId xmlns:p14="http://schemas.microsoft.com/office/powerpoint/2010/main" val="2732058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op Header with 2 Content">
  <p:cSld name="Top Header with 2 Content">
    <p:spTree>
      <p:nvGrpSpPr>
        <p:cNvPr id="1" name="Shape 89"/>
        <p:cNvGrpSpPr/>
        <p:nvPr/>
      </p:nvGrpSpPr>
      <p:grpSpPr>
        <a:xfrm>
          <a:off x="0" y="0"/>
          <a:ext cx="0" cy="0"/>
          <a:chOff x="0" y="0"/>
          <a:chExt cx="0" cy="0"/>
        </a:xfrm>
      </p:grpSpPr>
      <p:sp>
        <p:nvSpPr>
          <p:cNvPr id="90" name="Google Shape;90;p35"/>
          <p:cNvSpPr txBox="1">
            <a:spLocks noGrp="1"/>
          </p:cNvSpPr>
          <p:nvPr>
            <p:ph type="title"/>
          </p:nvPr>
        </p:nvSpPr>
        <p:spPr>
          <a:xfrm>
            <a:off x="242455" y="692726"/>
            <a:ext cx="11665259" cy="57496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5"/>
          <p:cNvSpPr txBox="1">
            <a:spLocks noGrp="1"/>
          </p:cNvSpPr>
          <p:nvPr>
            <p:ph type="body" idx="1"/>
          </p:nvPr>
        </p:nvSpPr>
        <p:spPr>
          <a:xfrm>
            <a:off x="5076031" y="1885950"/>
            <a:ext cx="6517871" cy="4057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920"/>
              <a:buNone/>
              <a:defRPr sz="2400"/>
            </a:lvl1pPr>
            <a:lvl2pPr marL="914400" lvl="1" indent="-228600" algn="l">
              <a:lnSpc>
                <a:spcPct val="90000"/>
              </a:lnSpc>
              <a:spcBef>
                <a:spcPts val="500"/>
              </a:spcBef>
              <a:spcAft>
                <a:spcPts val="0"/>
              </a:spcAft>
              <a:buSzPts val="1120"/>
              <a:buNone/>
              <a:defRPr sz="1400"/>
            </a:lvl2pPr>
            <a:lvl3pPr marL="1371600" lvl="2" indent="-228600" algn="l">
              <a:lnSpc>
                <a:spcPct val="90000"/>
              </a:lnSpc>
              <a:spcBef>
                <a:spcPts val="500"/>
              </a:spcBef>
              <a:spcAft>
                <a:spcPts val="0"/>
              </a:spcAft>
              <a:buSzPts val="960"/>
              <a:buNone/>
              <a:defRPr sz="1200"/>
            </a:lvl3pPr>
            <a:lvl4pPr marL="1828800" lvl="3" indent="-228600" algn="l">
              <a:lnSpc>
                <a:spcPct val="90000"/>
              </a:lnSpc>
              <a:spcBef>
                <a:spcPts val="500"/>
              </a:spcBef>
              <a:spcAft>
                <a:spcPts val="0"/>
              </a:spcAft>
              <a:buSzPts val="800"/>
              <a:buNone/>
              <a:defRPr sz="1000"/>
            </a:lvl4pPr>
            <a:lvl5pPr marL="2286000" lvl="4" indent="-228600" algn="l">
              <a:lnSpc>
                <a:spcPct val="90000"/>
              </a:lnSpc>
              <a:spcBef>
                <a:spcPts val="500"/>
              </a:spcBef>
              <a:spcAft>
                <a:spcPts val="0"/>
              </a:spcAft>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35"/>
          <p:cNvSpPr>
            <a:spLocks noGrp="1"/>
          </p:cNvSpPr>
          <p:nvPr>
            <p:ph type="pic" idx="2"/>
          </p:nvPr>
        </p:nvSpPr>
        <p:spPr>
          <a:xfrm>
            <a:off x="690114" y="1885951"/>
            <a:ext cx="4081912" cy="4057650"/>
          </a:xfrm>
          <a:prstGeom prst="rect">
            <a:avLst/>
          </a:prstGeom>
          <a:noFill/>
          <a:ln>
            <a:noFill/>
          </a:ln>
        </p:spPr>
      </p:sp>
      <p:sp>
        <p:nvSpPr>
          <p:cNvPr id="93" name="Google Shape;93;p35"/>
          <p:cNvSpPr txBox="1">
            <a:spLocks noGrp="1"/>
          </p:cNvSpPr>
          <p:nvPr>
            <p:ph type="sldNum" idx="12"/>
          </p:nvPr>
        </p:nvSpPr>
        <p:spPr>
          <a:xfrm>
            <a:off x="11432930" y="6475507"/>
            <a:ext cx="474785"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6515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 Boxes">
  <p:cSld name="3 Boxes">
    <p:spTree>
      <p:nvGrpSpPr>
        <p:cNvPr id="1" name="Shape 94"/>
        <p:cNvGrpSpPr/>
        <p:nvPr/>
      </p:nvGrpSpPr>
      <p:grpSpPr>
        <a:xfrm>
          <a:off x="0" y="0"/>
          <a:ext cx="0" cy="0"/>
          <a:chOff x="0" y="0"/>
          <a:chExt cx="0" cy="0"/>
        </a:xfrm>
      </p:grpSpPr>
      <p:sp>
        <p:nvSpPr>
          <p:cNvPr id="95" name="Google Shape;95;p36"/>
          <p:cNvSpPr txBox="1">
            <a:spLocks noGrp="1"/>
          </p:cNvSpPr>
          <p:nvPr>
            <p:ph type="title"/>
          </p:nvPr>
        </p:nvSpPr>
        <p:spPr>
          <a:xfrm>
            <a:off x="242455" y="699752"/>
            <a:ext cx="11665259" cy="60939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6"/>
          <p:cNvSpPr txBox="1">
            <a:spLocks noGrp="1"/>
          </p:cNvSpPr>
          <p:nvPr>
            <p:ph type="body" idx="1"/>
          </p:nvPr>
        </p:nvSpPr>
        <p:spPr>
          <a:xfrm>
            <a:off x="710394" y="1885950"/>
            <a:ext cx="3246438" cy="4057650"/>
          </a:xfrm>
          <a:prstGeom prst="rect">
            <a:avLst/>
          </a:prstGeom>
          <a:solidFill>
            <a:schemeClr val="lt2"/>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1600"/>
              <a:buNone/>
              <a:defRPr sz="2000"/>
            </a:lvl1pPr>
            <a:lvl2pPr marL="914400" lvl="1" indent="-228600" algn="l">
              <a:lnSpc>
                <a:spcPct val="90000"/>
              </a:lnSpc>
              <a:spcBef>
                <a:spcPts val="500"/>
              </a:spcBef>
              <a:spcAft>
                <a:spcPts val="0"/>
              </a:spcAft>
              <a:buSzPts val="1120"/>
              <a:buNone/>
              <a:defRPr sz="1400"/>
            </a:lvl2pPr>
            <a:lvl3pPr marL="1371600" lvl="2" indent="-228600" algn="l">
              <a:lnSpc>
                <a:spcPct val="90000"/>
              </a:lnSpc>
              <a:spcBef>
                <a:spcPts val="500"/>
              </a:spcBef>
              <a:spcAft>
                <a:spcPts val="0"/>
              </a:spcAft>
              <a:buSzPts val="960"/>
              <a:buNone/>
              <a:defRPr sz="1200"/>
            </a:lvl3pPr>
            <a:lvl4pPr marL="1828800" lvl="3" indent="-228600" algn="l">
              <a:lnSpc>
                <a:spcPct val="90000"/>
              </a:lnSpc>
              <a:spcBef>
                <a:spcPts val="500"/>
              </a:spcBef>
              <a:spcAft>
                <a:spcPts val="0"/>
              </a:spcAft>
              <a:buSzPts val="800"/>
              <a:buNone/>
              <a:defRPr sz="1000"/>
            </a:lvl4pPr>
            <a:lvl5pPr marL="2286000" lvl="4" indent="-228600" algn="l">
              <a:lnSpc>
                <a:spcPct val="90000"/>
              </a:lnSpc>
              <a:spcBef>
                <a:spcPts val="500"/>
              </a:spcBef>
              <a:spcAft>
                <a:spcPts val="0"/>
              </a:spcAft>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7" name="Google Shape;97;p36"/>
          <p:cNvSpPr txBox="1">
            <a:spLocks noGrp="1"/>
          </p:cNvSpPr>
          <p:nvPr>
            <p:ph type="body" idx="2"/>
          </p:nvPr>
        </p:nvSpPr>
        <p:spPr>
          <a:xfrm>
            <a:off x="4536344" y="1885950"/>
            <a:ext cx="3246438" cy="405765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1600"/>
              <a:buNone/>
              <a:defRPr sz="2000">
                <a:solidFill>
                  <a:schemeClr val="lt1"/>
                </a:solidFill>
              </a:defRPr>
            </a:lvl1pPr>
            <a:lvl2pPr marL="914400" lvl="1" indent="-228600" algn="l">
              <a:lnSpc>
                <a:spcPct val="90000"/>
              </a:lnSpc>
              <a:spcBef>
                <a:spcPts val="500"/>
              </a:spcBef>
              <a:spcAft>
                <a:spcPts val="0"/>
              </a:spcAft>
              <a:buSzPts val="1120"/>
              <a:buNone/>
              <a:defRPr sz="1400"/>
            </a:lvl2pPr>
            <a:lvl3pPr marL="1371600" lvl="2" indent="-228600" algn="l">
              <a:lnSpc>
                <a:spcPct val="90000"/>
              </a:lnSpc>
              <a:spcBef>
                <a:spcPts val="500"/>
              </a:spcBef>
              <a:spcAft>
                <a:spcPts val="0"/>
              </a:spcAft>
              <a:buSzPts val="960"/>
              <a:buNone/>
              <a:defRPr sz="1200"/>
            </a:lvl3pPr>
            <a:lvl4pPr marL="1828800" lvl="3" indent="-228600" algn="l">
              <a:lnSpc>
                <a:spcPct val="90000"/>
              </a:lnSpc>
              <a:spcBef>
                <a:spcPts val="500"/>
              </a:spcBef>
              <a:spcAft>
                <a:spcPts val="0"/>
              </a:spcAft>
              <a:buSzPts val="800"/>
              <a:buNone/>
              <a:defRPr sz="1000"/>
            </a:lvl4pPr>
            <a:lvl5pPr marL="2286000" lvl="4" indent="-228600" algn="l">
              <a:lnSpc>
                <a:spcPct val="90000"/>
              </a:lnSpc>
              <a:spcBef>
                <a:spcPts val="500"/>
              </a:spcBef>
              <a:spcAft>
                <a:spcPts val="0"/>
              </a:spcAft>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36"/>
          <p:cNvSpPr txBox="1">
            <a:spLocks noGrp="1"/>
          </p:cNvSpPr>
          <p:nvPr>
            <p:ph type="body" idx="3"/>
          </p:nvPr>
        </p:nvSpPr>
        <p:spPr>
          <a:xfrm>
            <a:off x="8362293" y="1885950"/>
            <a:ext cx="3246438" cy="4057650"/>
          </a:xfrm>
          <a:prstGeom prst="rect">
            <a:avLst/>
          </a:prstGeom>
          <a:solidFill>
            <a:schemeClr val="accent3"/>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1600"/>
              <a:buNone/>
              <a:defRPr sz="2000">
                <a:solidFill>
                  <a:schemeClr val="lt1"/>
                </a:solidFill>
              </a:defRPr>
            </a:lvl1pPr>
            <a:lvl2pPr marL="914400" lvl="1" indent="-228600" algn="l">
              <a:lnSpc>
                <a:spcPct val="90000"/>
              </a:lnSpc>
              <a:spcBef>
                <a:spcPts val="500"/>
              </a:spcBef>
              <a:spcAft>
                <a:spcPts val="0"/>
              </a:spcAft>
              <a:buSzPts val="1120"/>
              <a:buNone/>
              <a:defRPr sz="1400"/>
            </a:lvl2pPr>
            <a:lvl3pPr marL="1371600" lvl="2" indent="-228600" algn="l">
              <a:lnSpc>
                <a:spcPct val="90000"/>
              </a:lnSpc>
              <a:spcBef>
                <a:spcPts val="500"/>
              </a:spcBef>
              <a:spcAft>
                <a:spcPts val="0"/>
              </a:spcAft>
              <a:buSzPts val="960"/>
              <a:buNone/>
              <a:defRPr sz="1200"/>
            </a:lvl3pPr>
            <a:lvl4pPr marL="1828800" lvl="3" indent="-228600" algn="l">
              <a:lnSpc>
                <a:spcPct val="90000"/>
              </a:lnSpc>
              <a:spcBef>
                <a:spcPts val="500"/>
              </a:spcBef>
              <a:spcAft>
                <a:spcPts val="0"/>
              </a:spcAft>
              <a:buSzPts val="800"/>
              <a:buNone/>
              <a:defRPr sz="1000"/>
            </a:lvl4pPr>
            <a:lvl5pPr marL="2286000" lvl="4" indent="-228600" algn="l">
              <a:lnSpc>
                <a:spcPct val="90000"/>
              </a:lnSpc>
              <a:spcBef>
                <a:spcPts val="500"/>
              </a:spcBef>
              <a:spcAft>
                <a:spcPts val="0"/>
              </a:spcAft>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9" name="Google Shape;99;p36"/>
          <p:cNvSpPr txBox="1">
            <a:spLocks noGrp="1"/>
          </p:cNvSpPr>
          <p:nvPr>
            <p:ph type="sldNum" idx="12"/>
          </p:nvPr>
        </p:nvSpPr>
        <p:spPr>
          <a:xfrm>
            <a:off x="11432930" y="6475507"/>
            <a:ext cx="474785" cy="15388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1601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endParaRPr lang="en-US" dirty="0"/>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dirty="0"/>
          </a:p>
        </p:txBody>
      </p:sp>
      <p:pic>
        <p:nvPicPr>
          <p:cNvPr id="16" name="Picture 15">
            <a:extLst>
              <a:ext uri="{FF2B5EF4-FFF2-40B4-BE49-F238E27FC236}">
                <a16:creationId xmlns:a16="http://schemas.microsoft.com/office/drawing/2014/main" id="{3F63457F-5C42-45ED-BEEB-F991D0342C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1999" cy="5694523"/>
          </a:xfrm>
          <a:prstGeom prst="rect">
            <a:avLst/>
          </a:prstGeom>
        </p:spPr>
      </p:pic>
      <p:sp>
        <p:nvSpPr>
          <p:cNvPr id="17" name="Rectangle 16">
            <a:extLst>
              <a:ext uri="{FF2B5EF4-FFF2-40B4-BE49-F238E27FC236}">
                <a16:creationId xmlns:a16="http://schemas.microsoft.com/office/drawing/2014/main" id="{E4DFDC74-DCE9-494B-B0DA-5B25E0D4C017}"/>
              </a:ext>
            </a:extLst>
          </p:cNvPr>
          <p:cNvSpPr/>
          <p:nvPr userDrawn="1"/>
        </p:nvSpPr>
        <p:spPr>
          <a:xfrm>
            <a:off x="1" y="0"/>
            <a:ext cx="12192001" cy="5694523"/>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12B8A51-F827-494F-A7CA-2A287BF1655E}"/>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0">
            <a:extLst>
              <a:ext uri="{FF2B5EF4-FFF2-40B4-BE49-F238E27FC236}">
                <a16:creationId xmlns:a16="http://schemas.microsoft.com/office/drawing/2014/main" id="{4996E01E-6F1E-456C-8CD3-E882E74432C0}"/>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dirty="0"/>
              <a:t>Section Title</a:t>
            </a:r>
          </a:p>
        </p:txBody>
      </p:sp>
    </p:spTree>
    <p:extLst>
      <p:ext uri="{BB962C8B-B14F-4D97-AF65-F5344CB8AC3E}">
        <p14:creationId xmlns:p14="http://schemas.microsoft.com/office/powerpoint/2010/main" val="9147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endParaRPr lang="en-US" dirty="0"/>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dirty="0"/>
          </a:p>
        </p:txBody>
      </p:sp>
      <p:pic>
        <p:nvPicPr>
          <p:cNvPr id="16" name="Picture 15">
            <a:extLst>
              <a:ext uri="{FF2B5EF4-FFF2-40B4-BE49-F238E27FC236}">
                <a16:creationId xmlns:a16="http://schemas.microsoft.com/office/drawing/2014/main" id="{C927A65B-7C3A-40A9-B176-8B918FE9B6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133"/>
          <a:stretch/>
        </p:blipFill>
        <p:spPr>
          <a:xfrm>
            <a:off x="0" y="0"/>
            <a:ext cx="12323928" cy="5664233"/>
          </a:xfrm>
          <a:prstGeom prst="rect">
            <a:avLst/>
          </a:prstGeom>
        </p:spPr>
      </p:pic>
      <p:sp>
        <p:nvSpPr>
          <p:cNvPr id="17" name="Rectangle 16">
            <a:extLst>
              <a:ext uri="{FF2B5EF4-FFF2-40B4-BE49-F238E27FC236}">
                <a16:creationId xmlns:a16="http://schemas.microsoft.com/office/drawing/2014/main" id="{6FCC890C-1552-4D86-B3B2-8DC3DCD40591}"/>
              </a:ext>
            </a:extLst>
          </p:cNvPr>
          <p:cNvSpPr/>
          <p:nvPr userDrawn="1"/>
        </p:nvSpPr>
        <p:spPr>
          <a:xfrm>
            <a:off x="-2" y="0"/>
            <a:ext cx="12192001" cy="5664233"/>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97E3A28-83F4-461B-A108-2E6A2A2369BC}"/>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2BEC3597-133B-42F9-9108-DFBFBC48D1D4}"/>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dirty="0"/>
              <a:t>Section Title</a:t>
            </a:r>
          </a:p>
        </p:txBody>
      </p:sp>
    </p:spTree>
    <p:extLst>
      <p:ext uri="{BB962C8B-B14F-4D97-AF65-F5344CB8AC3E}">
        <p14:creationId xmlns:p14="http://schemas.microsoft.com/office/powerpoint/2010/main" val="2713031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endParaRPr lang="en-US" dirty="0"/>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dirty="0"/>
          </a:p>
        </p:txBody>
      </p:sp>
      <p:pic>
        <p:nvPicPr>
          <p:cNvPr id="5" name="Picture 4">
            <a:extLst>
              <a:ext uri="{FF2B5EF4-FFF2-40B4-BE49-F238E27FC236}">
                <a16:creationId xmlns:a16="http://schemas.microsoft.com/office/drawing/2014/main" id="{B0F5DDB4-55BD-4EEF-BE0D-A16D79EFFA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866746"/>
            <a:ext cx="12188952" cy="6597701"/>
          </a:xfrm>
          <a:prstGeom prst="rect">
            <a:avLst/>
          </a:prstGeom>
        </p:spPr>
      </p:pic>
      <p:sp>
        <p:nvSpPr>
          <p:cNvPr id="6" name="Rectangle 5">
            <a:extLst>
              <a:ext uri="{FF2B5EF4-FFF2-40B4-BE49-F238E27FC236}">
                <a16:creationId xmlns:a16="http://schemas.microsoft.com/office/drawing/2014/main" id="{C6EFBF36-BEAD-4E0B-AA79-96AB112B9DE0}"/>
              </a:ext>
            </a:extLst>
          </p:cNvPr>
          <p:cNvSpPr/>
          <p:nvPr userDrawn="1"/>
        </p:nvSpPr>
        <p:spPr>
          <a:xfrm>
            <a:off x="-3050" y="-866746"/>
            <a:ext cx="12192001" cy="6597701"/>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4EA0F14-BB86-4205-A201-5DEF75C29876}"/>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10B763-4B2F-4B39-B136-EB73B32BD468}"/>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dirty="0"/>
              <a:t>Section Title</a:t>
            </a:r>
          </a:p>
        </p:txBody>
      </p:sp>
    </p:spTree>
    <p:extLst>
      <p:ext uri="{BB962C8B-B14F-4D97-AF65-F5344CB8AC3E}">
        <p14:creationId xmlns:p14="http://schemas.microsoft.com/office/powerpoint/2010/main" val="236056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endParaRPr lang="en-US" dirty="0"/>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dirty="0"/>
          </a:p>
        </p:txBody>
      </p:sp>
      <p:pic>
        <p:nvPicPr>
          <p:cNvPr id="5" name="Picture 4">
            <a:extLst>
              <a:ext uri="{FF2B5EF4-FFF2-40B4-BE49-F238E27FC236}">
                <a16:creationId xmlns:a16="http://schemas.microsoft.com/office/drawing/2014/main" id="{F7FEB848-8F7B-4CDD-93F0-B4EFE83E83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689801"/>
            <a:ext cx="12188952" cy="6601452"/>
          </a:xfrm>
          <a:prstGeom prst="rect">
            <a:avLst/>
          </a:prstGeom>
        </p:spPr>
      </p:pic>
      <p:sp>
        <p:nvSpPr>
          <p:cNvPr id="6" name="Rectangle 5">
            <a:extLst>
              <a:ext uri="{FF2B5EF4-FFF2-40B4-BE49-F238E27FC236}">
                <a16:creationId xmlns:a16="http://schemas.microsoft.com/office/drawing/2014/main" id="{75EF61F4-1076-4CF5-B0F0-DC0488DA1FB4}"/>
              </a:ext>
            </a:extLst>
          </p:cNvPr>
          <p:cNvSpPr/>
          <p:nvPr userDrawn="1"/>
        </p:nvSpPr>
        <p:spPr>
          <a:xfrm>
            <a:off x="-3049" y="-686050"/>
            <a:ext cx="12192001" cy="6597701"/>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55D4AEB-B080-4B68-B0EF-86A86781654B}"/>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CDE6B93C-B91C-4523-A4E8-83BA2FA13D4A}"/>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dirty="0"/>
              <a:t>Section Title</a:t>
            </a:r>
          </a:p>
        </p:txBody>
      </p:sp>
    </p:spTree>
    <p:extLst>
      <p:ext uri="{BB962C8B-B14F-4D97-AF65-F5344CB8AC3E}">
        <p14:creationId xmlns:p14="http://schemas.microsoft.com/office/powerpoint/2010/main" val="746480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6">
    <p:spTree>
      <p:nvGrpSpPr>
        <p:cNvPr id="1" name=""/>
        <p:cNvGrpSpPr/>
        <p:nvPr/>
      </p:nvGrpSpPr>
      <p:grpSpPr>
        <a:xfrm>
          <a:off x="0" y="0"/>
          <a:ext cx="0" cy="0"/>
          <a:chOff x="0" y="0"/>
          <a:chExt cx="0" cy="0"/>
        </a:xfrm>
      </p:grpSpPr>
      <p:pic>
        <p:nvPicPr>
          <p:cNvPr id="12" name="Picture 11" descr="A picture containing person, indoor, holding, striped&#10;&#10;Description automatically generated">
            <a:extLst>
              <a:ext uri="{FF2B5EF4-FFF2-40B4-BE49-F238E27FC236}">
                <a16:creationId xmlns:a16="http://schemas.microsoft.com/office/drawing/2014/main" id="{AECB24FB-310B-4DCA-9F9B-DCC62EBF58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b="-1"/>
          <a:stretch/>
        </p:blipFill>
        <p:spPr>
          <a:xfrm>
            <a:off x="1" y="0"/>
            <a:ext cx="12192001" cy="5781979"/>
          </a:xfrm>
          <a:prstGeom prst="rect">
            <a:avLst/>
          </a:prstGeom>
        </p:spPr>
      </p:pic>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endParaRPr lang="en-US" dirty="0"/>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dirty="0"/>
          </a:p>
        </p:txBody>
      </p:sp>
      <p:sp>
        <p:nvSpPr>
          <p:cNvPr id="6" name="Rectangle 5">
            <a:extLst>
              <a:ext uri="{FF2B5EF4-FFF2-40B4-BE49-F238E27FC236}">
                <a16:creationId xmlns:a16="http://schemas.microsoft.com/office/drawing/2014/main" id="{75EF61F4-1076-4CF5-B0F0-DC0488DA1FB4}"/>
              </a:ext>
            </a:extLst>
          </p:cNvPr>
          <p:cNvSpPr/>
          <p:nvPr userDrawn="1"/>
        </p:nvSpPr>
        <p:spPr>
          <a:xfrm>
            <a:off x="1" y="8334"/>
            <a:ext cx="12192001" cy="5781979"/>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55D4AEB-B080-4B68-B0EF-86A86781654B}"/>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CDE6B93C-B91C-4523-A4E8-83BA2FA13D4A}"/>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dirty="0"/>
              <a:t>Section Title</a:t>
            </a:r>
          </a:p>
        </p:txBody>
      </p:sp>
    </p:spTree>
    <p:extLst>
      <p:ext uri="{BB962C8B-B14F-4D97-AF65-F5344CB8AC3E}">
        <p14:creationId xmlns:p14="http://schemas.microsoft.com/office/powerpoint/2010/main" val="1167177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jp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22.png"/><Relationship Id="rId4"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23.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214858-5778-4AEE-BC0E-77348159C7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1FF13-AB60-46E0-81DE-076FB3C29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7B72874-BF49-4077-88FF-D6BFB5C9FCC5}"/>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63648C46-1964-4D1F-82C0-8C9E79C8F249}"/>
              </a:ext>
            </a:extLst>
          </p:cNvPr>
          <p:cNvSpPr>
            <a:spLocks noGrp="1"/>
          </p:cNvSpPr>
          <p:nvPr>
            <p:ph type="ftr" sz="quarter" idx="3"/>
          </p:nvPr>
        </p:nvSpPr>
        <p:spPr>
          <a:xfrm>
            <a:off x="909710" y="6283324"/>
            <a:ext cx="9350991"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dirty="0"/>
              <a:t>© 2020 ZERO TO THREE. All rights reserved.</a:t>
            </a:r>
          </a:p>
        </p:txBody>
      </p:sp>
      <p:sp>
        <p:nvSpPr>
          <p:cNvPr id="9" name="Slide Number Placeholder 5">
            <a:extLst>
              <a:ext uri="{FF2B5EF4-FFF2-40B4-BE49-F238E27FC236}">
                <a16:creationId xmlns:a16="http://schemas.microsoft.com/office/drawing/2014/main" id="{5EC363BA-D21B-4F30-BEFA-AFAB937477A0}"/>
              </a:ext>
            </a:extLst>
          </p:cNvPr>
          <p:cNvSpPr>
            <a:spLocks noGrp="1"/>
          </p:cNvSpPr>
          <p:nvPr>
            <p:ph type="sldNum" sz="quarter" idx="4"/>
          </p:nvPr>
        </p:nvSpPr>
        <p:spPr>
          <a:xfrm>
            <a:off x="574766"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dirty="0"/>
          </a:p>
        </p:txBody>
      </p:sp>
      <p:pic>
        <p:nvPicPr>
          <p:cNvPr id="11" name="Picture 10">
            <a:extLst>
              <a:ext uri="{FF2B5EF4-FFF2-40B4-BE49-F238E27FC236}">
                <a16:creationId xmlns:a16="http://schemas.microsoft.com/office/drawing/2014/main" id="{2431C870-F798-455A-BB4B-E230D89D6425}"/>
              </a:ext>
            </a:extLst>
          </p:cNvPr>
          <p:cNvPicPr>
            <a:picLocks noChangeAspect="1"/>
          </p:cNvPicPr>
          <p:nvPr userDrawn="1"/>
        </p:nvPicPr>
        <p:blipFill>
          <a:blip r:embed="rId12"/>
          <a:srcRect/>
          <a:stretch/>
        </p:blipFill>
        <p:spPr>
          <a:xfrm>
            <a:off x="10405329" y="5944982"/>
            <a:ext cx="1607616" cy="676683"/>
          </a:xfrm>
          <a:prstGeom prst="rect">
            <a:avLst/>
          </a:prstGeom>
        </p:spPr>
      </p:pic>
    </p:spTree>
    <p:extLst>
      <p:ext uri="{BB962C8B-B14F-4D97-AF65-F5344CB8AC3E}">
        <p14:creationId xmlns:p14="http://schemas.microsoft.com/office/powerpoint/2010/main" val="376120233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C3C21-C015-4F41-BA7D-44BB312092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713358-5F5B-46DD-8E92-88BB6045BC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E346A2-B556-48E2-B639-FDF6745262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38463-320B-41F5-9DF9-555E4537B0FA}" type="datetimeFigureOut">
              <a:rPr lang="en-US" smtClean="0"/>
              <a:t>2/24/2022</a:t>
            </a:fld>
            <a:endParaRPr lang="en-US"/>
          </a:p>
        </p:txBody>
      </p:sp>
      <p:sp>
        <p:nvSpPr>
          <p:cNvPr id="5" name="Footer Placeholder 4">
            <a:extLst>
              <a:ext uri="{FF2B5EF4-FFF2-40B4-BE49-F238E27FC236}">
                <a16:creationId xmlns:a16="http://schemas.microsoft.com/office/drawing/2014/main" id="{64CFDC6D-4672-4AE5-99B3-2D9ABDB110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2020 ZERO TO THREE. All rights reserved.</a:t>
            </a:r>
            <a:endParaRPr lang="en-US" dirty="0"/>
          </a:p>
        </p:txBody>
      </p:sp>
      <p:sp>
        <p:nvSpPr>
          <p:cNvPr id="6" name="Slide Number Placeholder 5">
            <a:extLst>
              <a:ext uri="{FF2B5EF4-FFF2-40B4-BE49-F238E27FC236}">
                <a16:creationId xmlns:a16="http://schemas.microsoft.com/office/drawing/2014/main" id="{0E194B7C-0ECB-435F-9A4A-E5A35633BF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E93A8-FE64-9044-AC94-BAC1817EA472}" type="slidenum">
              <a:rPr lang="en-US" smtClean="0"/>
              <a:pPr/>
              <a:t>‹#›</a:t>
            </a:fld>
            <a:endParaRPr lang="en-US" dirty="0"/>
          </a:p>
        </p:txBody>
      </p:sp>
      <p:sp>
        <p:nvSpPr>
          <p:cNvPr id="7" name="Rectangle 6">
            <a:extLst>
              <a:ext uri="{FF2B5EF4-FFF2-40B4-BE49-F238E27FC236}">
                <a16:creationId xmlns:a16="http://schemas.microsoft.com/office/drawing/2014/main" id="{74D5A3E7-38EE-4909-8AEB-8131E16B9506}"/>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E51385-FD2F-44D6-8224-437E824FC8A7}"/>
              </a:ext>
            </a:extLst>
          </p:cNvPr>
          <p:cNvPicPr>
            <a:picLocks noChangeAspect="1"/>
          </p:cNvPicPr>
          <p:nvPr userDrawn="1"/>
        </p:nvPicPr>
        <p:blipFill>
          <a:blip r:embed="rId15"/>
          <a:srcRect/>
          <a:stretch/>
        </p:blipFill>
        <p:spPr>
          <a:xfrm>
            <a:off x="10405329" y="5944982"/>
            <a:ext cx="1607616" cy="676683"/>
          </a:xfrm>
          <a:prstGeom prst="rect">
            <a:avLst/>
          </a:prstGeom>
        </p:spPr>
      </p:pic>
    </p:spTree>
    <p:extLst>
      <p:ext uri="{BB962C8B-B14F-4D97-AF65-F5344CB8AC3E}">
        <p14:creationId xmlns:p14="http://schemas.microsoft.com/office/powerpoint/2010/main" val="103229564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10" r:id="rId12"/>
    <p:sldLayoutId id="2147483713"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a:xfrm>
            <a:off x="0" y="-1"/>
            <a:ext cx="12192000" cy="1372702"/>
            <a:chOff x="-3048000" y="-1"/>
            <a:chExt cx="12192000" cy="1372702"/>
          </a:xfrm>
        </p:grpSpPr>
        <p:grpSp>
          <p:nvGrpSpPr>
            <p:cNvPr id="8" name="Group 7"/>
            <p:cNvGrpSpPr/>
            <p:nvPr userDrawn="1"/>
          </p:nvGrpSpPr>
          <p:grpSpPr>
            <a:xfrm>
              <a:off x="-3048000" y="-1"/>
              <a:ext cx="12192000" cy="1372702"/>
              <a:chOff x="-3048000" y="-1"/>
              <a:chExt cx="12192000" cy="1372702"/>
            </a:xfrm>
          </p:grpSpPr>
          <p:sp>
            <p:nvSpPr>
              <p:cNvPr id="12" name="Rectangle 11"/>
              <p:cNvSpPr/>
              <p:nvPr userDrawn="1"/>
            </p:nvSpPr>
            <p:spPr>
              <a:xfrm>
                <a:off x="-3048000" y="-1"/>
                <a:ext cx="12192000" cy="12832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048000" y="1283250"/>
                <a:ext cx="12192000" cy="8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userDrawn="1"/>
          </p:nvGrpSpPr>
          <p:grpSpPr>
            <a:xfrm>
              <a:off x="7401885" y="108171"/>
              <a:ext cx="1551615" cy="945380"/>
              <a:chOff x="7054130" y="91084"/>
              <a:chExt cx="1632670" cy="994766"/>
            </a:xfrm>
          </p:grpSpPr>
          <p:pic>
            <p:nvPicPr>
              <p:cNvPr id="10" name="Picture 9"/>
              <p:cNvPicPr>
                <a:picLocks noChangeAspect="1"/>
              </p:cNvPicPr>
              <p:nvPr userDrawn="1"/>
            </p:nvPicPr>
            <p:blipFill rotWithShape="1">
              <a:blip r:embed="rId14" cstate="print">
                <a:extLst>
                  <a:ext uri="{28A0092B-C50C-407E-A947-70E740481C1C}">
                    <a14:useLocalDpi xmlns:a14="http://schemas.microsoft.com/office/drawing/2010/main" val="0"/>
                  </a:ext>
                </a:extLst>
              </a:blip>
              <a:srcRect b="18977"/>
              <a:stretch/>
            </p:blipFill>
            <p:spPr>
              <a:xfrm>
                <a:off x="7054130" y="91084"/>
                <a:ext cx="1632670" cy="994766"/>
              </a:xfrm>
              <a:prstGeom prst="rect">
                <a:avLst/>
              </a:prstGeom>
            </p:spPr>
          </p:pic>
          <p:sp>
            <p:nvSpPr>
              <p:cNvPr id="11" name="Oval 10"/>
              <p:cNvSpPr/>
              <p:nvPr userDrawn="1"/>
            </p:nvSpPr>
            <p:spPr>
              <a:xfrm>
                <a:off x="8077199" y="714375"/>
                <a:ext cx="100013" cy="928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Placeholder 1"/>
          <p:cNvSpPr>
            <a:spLocks noGrp="1"/>
          </p:cNvSpPr>
          <p:nvPr>
            <p:ph type="title"/>
          </p:nvPr>
        </p:nvSpPr>
        <p:spPr>
          <a:xfrm>
            <a:off x="457200" y="1"/>
            <a:ext cx="9992685" cy="122865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199" y="1524000"/>
            <a:ext cx="11277599"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12452"/>
            <a:ext cx="1798983" cy="365125"/>
          </a:xfrm>
          <a:prstGeom prst="rect">
            <a:avLst/>
          </a:prstGeom>
        </p:spPr>
        <p:txBody>
          <a:bodyPr vert="horz" lIns="91440" tIns="45720" rIns="91440" bIns="45720" rtlCol="0" anchor="ctr"/>
          <a:lstStyle>
            <a:lvl1pPr algn="l">
              <a:defRPr sz="1000">
                <a:solidFill>
                  <a:schemeClr val="accent1"/>
                </a:solidFill>
                <a:latin typeface="Arial" panose="020B0604020202020204" pitchFamily="34" charset="0"/>
                <a:cs typeface="Arial" panose="020B0604020202020204" pitchFamily="34" charset="0"/>
              </a:defRPr>
            </a:lvl1pPr>
          </a:lstStyle>
          <a:p>
            <a:fld id="{099775D2-A848-499C-BAB1-E610BCA4BA21}" type="datetimeFigureOut">
              <a:rPr lang="en-US" smtClean="0"/>
              <a:pPr/>
              <a:t>2/24/2022</a:t>
            </a:fld>
            <a:endParaRPr lang="en-US"/>
          </a:p>
        </p:txBody>
      </p:sp>
      <p:sp>
        <p:nvSpPr>
          <p:cNvPr id="5" name="Footer Placeholder 4"/>
          <p:cNvSpPr>
            <a:spLocks noGrp="1"/>
          </p:cNvSpPr>
          <p:nvPr>
            <p:ph type="ftr" sz="quarter" idx="3"/>
          </p:nvPr>
        </p:nvSpPr>
        <p:spPr>
          <a:xfrm>
            <a:off x="2382592" y="6312452"/>
            <a:ext cx="8358387" cy="365125"/>
          </a:xfrm>
          <a:prstGeom prst="rect">
            <a:avLst/>
          </a:prstGeom>
        </p:spPr>
        <p:txBody>
          <a:bodyPr vert="horz" lIns="91440" tIns="45720" rIns="91440" bIns="45720" rtlCol="0" anchor="ctr"/>
          <a:lstStyle>
            <a:lvl1pPr algn="r">
              <a:defRPr sz="1000">
                <a:solidFill>
                  <a:schemeClr val="accent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0873409" y="6312452"/>
            <a:ext cx="861391" cy="365125"/>
          </a:xfrm>
          <a:prstGeom prst="rect">
            <a:avLst/>
          </a:prstGeom>
        </p:spPr>
        <p:txBody>
          <a:bodyPr vert="horz" lIns="91440" tIns="45720" rIns="91440" bIns="45720" rtlCol="0" anchor="ctr"/>
          <a:lstStyle>
            <a:lvl1pPr algn="r">
              <a:defRPr sz="1000">
                <a:solidFill>
                  <a:schemeClr val="accent1"/>
                </a:solidFill>
                <a:latin typeface="Arial" panose="020B0604020202020204" pitchFamily="34" charset="0"/>
                <a:cs typeface="Arial" panose="020B0604020202020204" pitchFamily="34" charset="0"/>
              </a:defRPr>
            </a:lvl1pPr>
          </a:lstStyle>
          <a:p>
            <a:fld id="{91B4BA70-C109-4765-8DED-6CEBD4699AC8}" type="slidenum">
              <a:rPr lang="en-US" smtClean="0"/>
              <a:pPr/>
              <a:t>‹#›</a:t>
            </a:fld>
            <a:endParaRPr lang="en-US"/>
          </a:p>
        </p:txBody>
      </p:sp>
    </p:spTree>
    <p:extLst>
      <p:ext uri="{BB962C8B-B14F-4D97-AF65-F5344CB8AC3E}">
        <p14:creationId xmlns:p14="http://schemas.microsoft.com/office/powerpoint/2010/main" val="31551578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80000"/>
        </a:lnSpc>
        <a:spcBef>
          <a:spcPct val="0"/>
        </a:spcBef>
        <a:buNone/>
        <a:defRPr sz="3200" b="1" kern="1200">
          <a:solidFill>
            <a:schemeClr val="bg1"/>
          </a:solidFill>
          <a:latin typeface="+mn-lt"/>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lang="en-US" sz="2000" kern="1200" dirty="0" smtClean="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lang="en-US" sz="2000" kern="1200" dirty="0" smtClean="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lang="en-US" sz="2000" kern="1200" dirty="0" smtClean="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lang="en-US" sz="2000" kern="1200" dirty="0" smtClean="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lang="en-US" sz="2000" kern="1200" dirty="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pos="7392">
          <p15:clr>
            <a:srgbClr val="F26B43"/>
          </p15:clr>
        </p15:guide>
        <p15:guide id="5" orient="horz" pos="960">
          <p15:clr>
            <a:srgbClr val="F26B43"/>
          </p15:clr>
        </p15:guide>
        <p15:guide id="6" orient="horz" pos="38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3313018" y="2353200"/>
            <a:ext cx="8438294" cy="710964"/>
          </a:xfrm>
          <a:prstGeom prst="rect">
            <a:avLst/>
          </a:prstGeom>
          <a:noFill/>
          <a:ln>
            <a:noFill/>
          </a:ln>
        </p:spPr>
        <p:txBody>
          <a:bodyPr spcFirstLastPara="1" wrap="square" lIns="0" tIns="45700" rIns="0" bIns="54850" anchor="ctr" anchorCtr="0">
            <a:sp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3313018" y="3631475"/>
            <a:ext cx="8438294" cy="2149894"/>
          </a:xfrm>
          <a:prstGeom prst="rect">
            <a:avLst/>
          </a:prstGeom>
          <a:noFill/>
          <a:ln>
            <a:noFill/>
          </a:ln>
        </p:spPr>
        <p:txBody>
          <a:bodyPr spcFirstLastPara="1" wrap="square" lIns="0" tIns="45700" rIns="0"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p:nvPr/>
        </p:nvSpPr>
        <p:spPr>
          <a:xfrm>
            <a:off x="0" y="0"/>
            <a:ext cx="28710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 name="Google Shape;13;p22" descr="A picture containing icon&#10;&#10;Description automatically generated"/>
          <p:cNvPicPr preferRelativeResize="0"/>
          <p:nvPr/>
        </p:nvPicPr>
        <p:blipFill rotWithShape="1">
          <a:blip r:embed="rId4">
            <a:alphaModFix amt="7000"/>
          </a:blip>
          <a:srcRect l="32664" t="16013" r="32660" b="7921"/>
          <a:stretch/>
        </p:blipFill>
        <p:spPr>
          <a:xfrm>
            <a:off x="0" y="0"/>
            <a:ext cx="2871019" cy="6858000"/>
          </a:xfrm>
          <a:prstGeom prst="rect">
            <a:avLst/>
          </a:prstGeom>
          <a:noFill/>
          <a:ln>
            <a:noFill/>
          </a:ln>
        </p:spPr>
      </p:pic>
      <p:pic>
        <p:nvPicPr>
          <p:cNvPr id="14" name="Google Shape;14;p22"/>
          <p:cNvPicPr preferRelativeResize="0"/>
          <p:nvPr/>
        </p:nvPicPr>
        <p:blipFill rotWithShape="1">
          <a:blip r:embed="rId5">
            <a:alphaModFix/>
          </a:blip>
          <a:srcRect/>
          <a:stretch/>
        </p:blipFill>
        <p:spPr>
          <a:xfrm>
            <a:off x="3313018" y="485656"/>
            <a:ext cx="2422738" cy="696463"/>
          </a:xfrm>
          <a:prstGeom prst="rect">
            <a:avLst/>
          </a:prstGeom>
          <a:noFill/>
          <a:ln>
            <a:noFill/>
          </a:ln>
        </p:spPr>
      </p:pic>
    </p:spTree>
    <p:extLst>
      <p:ext uri="{BB962C8B-B14F-4D97-AF65-F5344CB8AC3E}">
        <p14:creationId xmlns:p14="http://schemas.microsoft.com/office/powerpoint/2010/main" val="2981937037"/>
      </p:ext>
    </p:extLst>
  </p:cSld>
  <p:clrMap bg1="lt1" tx1="dk1" bg2="dk2" tx2="lt2" accent1="accent1" accent2="accent2" accent3="accent3" accent4="accent4" accent5="accent5" accent6="accent6" hlink="hlink" folHlink="folHlink"/>
  <p:sldLayoutIdLst>
    <p:sldLayoutId id="2147483727" r:id="rId1"/>
    <p:sldLayoutId id="214748372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29"/>
          <p:cNvSpPr/>
          <p:nvPr/>
        </p:nvSpPr>
        <p:spPr>
          <a:xfrm>
            <a:off x="0" y="0"/>
            <a:ext cx="12192000" cy="416160"/>
          </a:xfrm>
          <a:prstGeom prst="rect">
            <a:avLst/>
          </a:prstGeom>
          <a:solidFill>
            <a:schemeClr val="accent1">
              <a:alpha val="2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 name="Google Shape;65;p29"/>
          <p:cNvPicPr preferRelativeResize="0"/>
          <p:nvPr/>
        </p:nvPicPr>
        <p:blipFill rotWithShape="1">
          <a:blip r:embed="rId7">
            <a:alphaModFix/>
          </a:blip>
          <a:srcRect l="-10034" t="24793" r="35363" b="24792"/>
          <a:stretch/>
        </p:blipFill>
        <p:spPr>
          <a:xfrm>
            <a:off x="11623431" y="1"/>
            <a:ext cx="568569" cy="416160"/>
          </a:xfrm>
          <a:prstGeom prst="rect">
            <a:avLst/>
          </a:prstGeom>
          <a:noFill/>
          <a:ln>
            <a:noFill/>
          </a:ln>
        </p:spPr>
      </p:pic>
      <p:sp>
        <p:nvSpPr>
          <p:cNvPr id="66" name="Google Shape;66;p29"/>
          <p:cNvSpPr txBox="1">
            <a:spLocks noGrp="1"/>
          </p:cNvSpPr>
          <p:nvPr>
            <p:ph type="body" idx="1"/>
          </p:nvPr>
        </p:nvSpPr>
        <p:spPr>
          <a:xfrm>
            <a:off x="690114" y="1953508"/>
            <a:ext cx="10933318" cy="3638401"/>
          </a:xfrm>
          <a:prstGeom prst="rect">
            <a:avLst/>
          </a:prstGeom>
          <a:noFill/>
          <a:ln>
            <a:noFill/>
          </a:ln>
        </p:spPr>
        <p:txBody>
          <a:bodyPr spcFirstLastPara="1" wrap="square" lIns="91425" tIns="45700" rIns="91425" bIns="45700" anchor="t" anchorCtr="0">
            <a:normAutofit/>
          </a:bodyPr>
          <a:lstStyle>
            <a:lvl1pPr marL="457200" marR="0" lvl="0" indent="-370840" algn="l" rtl="0">
              <a:lnSpc>
                <a:spcPct val="90000"/>
              </a:lnSpc>
              <a:spcBef>
                <a:spcPts val="1000"/>
              </a:spcBef>
              <a:spcAft>
                <a:spcPts val="0"/>
              </a:spcAft>
              <a:buClr>
                <a:schemeClr val="lt2"/>
              </a:buClr>
              <a:buSzPts val="2240"/>
              <a:buFont typeface="Noto Sans Symbols"/>
              <a:buChar char="▪"/>
              <a:defRPr sz="2800" b="0" i="0" u="none" strike="noStrike" cap="none">
                <a:solidFill>
                  <a:schemeClr val="accent2"/>
                </a:solidFill>
                <a:latin typeface="Calibri"/>
                <a:ea typeface="Calibri"/>
                <a:cs typeface="Calibri"/>
                <a:sym typeface="Calibri"/>
              </a:defRPr>
            </a:lvl1pPr>
            <a:lvl2pPr marL="914400" marR="0" lvl="1" indent="-350519" algn="l" rtl="0">
              <a:lnSpc>
                <a:spcPct val="90000"/>
              </a:lnSpc>
              <a:spcBef>
                <a:spcPts val="500"/>
              </a:spcBef>
              <a:spcAft>
                <a:spcPts val="0"/>
              </a:spcAft>
              <a:buClr>
                <a:schemeClr val="lt2"/>
              </a:buClr>
              <a:buSzPts val="1920"/>
              <a:buFont typeface="Noto Sans Symbols"/>
              <a:buChar char="▪"/>
              <a:defRPr sz="2400" b="0" i="0" u="none" strike="noStrike" cap="none">
                <a:solidFill>
                  <a:schemeClr val="accent2"/>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lt2"/>
              </a:buClr>
              <a:buSzPts val="1600"/>
              <a:buFont typeface="Noto Sans Symbols"/>
              <a:buChar char="▪"/>
              <a:defRPr sz="2000" b="0" i="0" u="none" strike="noStrike" cap="none">
                <a:solidFill>
                  <a:schemeClr val="accent2"/>
                </a:solidFill>
                <a:latin typeface="Calibri"/>
                <a:ea typeface="Calibri"/>
                <a:cs typeface="Calibri"/>
                <a:sym typeface="Calibri"/>
              </a:defRPr>
            </a:lvl3pPr>
            <a:lvl4pPr marL="1828800" marR="0" lvl="3" indent="-320039" algn="l" rtl="0">
              <a:lnSpc>
                <a:spcPct val="90000"/>
              </a:lnSpc>
              <a:spcBef>
                <a:spcPts val="500"/>
              </a:spcBef>
              <a:spcAft>
                <a:spcPts val="0"/>
              </a:spcAft>
              <a:buClr>
                <a:schemeClr val="lt2"/>
              </a:buClr>
              <a:buSzPts val="1440"/>
              <a:buFont typeface="Noto Sans Symbols"/>
              <a:buChar char="▪"/>
              <a:defRPr sz="1800" b="0" i="0" u="none" strike="noStrike" cap="none">
                <a:solidFill>
                  <a:schemeClr val="accent2"/>
                </a:solidFill>
                <a:latin typeface="Calibri"/>
                <a:ea typeface="Calibri"/>
                <a:cs typeface="Calibri"/>
                <a:sym typeface="Calibri"/>
              </a:defRPr>
            </a:lvl4pPr>
            <a:lvl5pPr marL="2286000" marR="0" lvl="4" indent="-320039" algn="l" rtl="0">
              <a:lnSpc>
                <a:spcPct val="90000"/>
              </a:lnSpc>
              <a:spcBef>
                <a:spcPts val="500"/>
              </a:spcBef>
              <a:spcAft>
                <a:spcPts val="0"/>
              </a:spcAft>
              <a:buClr>
                <a:schemeClr val="lt2"/>
              </a:buClr>
              <a:buSzPts val="1440"/>
              <a:buFont typeface="Noto Sans Symbols"/>
              <a:buChar char="▪"/>
              <a:defRPr sz="1800" b="0" i="0" u="none" strike="noStrike" cap="none">
                <a:solidFill>
                  <a:schemeClr val="accent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7" name="Google Shape;67;p29"/>
          <p:cNvCxnSpPr/>
          <p:nvPr/>
        </p:nvCxnSpPr>
        <p:spPr>
          <a:xfrm>
            <a:off x="838200" y="6160477"/>
            <a:ext cx="10515600" cy="0"/>
          </a:xfrm>
          <a:prstGeom prst="straightConnector1">
            <a:avLst/>
          </a:prstGeom>
          <a:noFill/>
          <a:ln w="19050" cap="flat" cmpd="sng">
            <a:solidFill>
              <a:schemeClr val="lt2"/>
            </a:solidFill>
            <a:prstDash val="solid"/>
            <a:miter lim="800000"/>
            <a:headEnd type="none" w="sm" len="sm"/>
            <a:tailEnd type="none" w="sm" len="sm"/>
          </a:ln>
        </p:spPr>
      </p:cxnSp>
      <p:sp>
        <p:nvSpPr>
          <p:cNvPr id="68" name="Google Shape;68;p29"/>
          <p:cNvSpPr txBox="1"/>
          <p:nvPr/>
        </p:nvSpPr>
        <p:spPr>
          <a:xfrm>
            <a:off x="269080" y="90831"/>
            <a:ext cx="5826919"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chemeClr val="dk1"/>
                </a:solidFill>
                <a:latin typeface="Calibri"/>
                <a:ea typeface="Calibri"/>
                <a:cs typeface="Calibri"/>
                <a:sym typeface="Calibri"/>
              </a:rPr>
              <a:t>Conducting an Implementation and Sustainability Planning Process</a:t>
            </a:r>
            <a:endParaRPr sz="1600" b="1" dirty="0">
              <a:solidFill>
                <a:schemeClr val="dk1"/>
              </a:solidFill>
              <a:latin typeface="Calibri"/>
              <a:ea typeface="Calibri"/>
              <a:cs typeface="Calibri"/>
              <a:sym typeface="Calibri"/>
            </a:endParaRPr>
          </a:p>
        </p:txBody>
      </p:sp>
      <p:sp>
        <p:nvSpPr>
          <p:cNvPr id="69" name="Google Shape;69;p29"/>
          <p:cNvSpPr/>
          <p:nvPr/>
        </p:nvSpPr>
        <p:spPr>
          <a:xfrm>
            <a:off x="0" y="457200"/>
            <a:ext cx="12192000" cy="99203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29"/>
          <p:cNvSpPr txBox="1">
            <a:spLocks noGrp="1"/>
          </p:cNvSpPr>
          <p:nvPr>
            <p:ph type="title"/>
          </p:nvPr>
        </p:nvSpPr>
        <p:spPr>
          <a:xfrm>
            <a:off x="245632" y="592016"/>
            <a:ext cx="11670873" cy="750276"/>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cxnSp>
        <p:nvCxnSpPr>
          <p:cNvPr id="71" name="Google Shape;71;p29"/>
          <p:cNvCxnSpPr/>
          <p:nvPr/>
        </p:nvCxnSpPr>
        <p:spPr>
          <a:xfrm>
            <a:off x="310662" y="6394938"/>
            <a:ext cx="11605842" cy="0"/>
          </a:xfrm>
          <a:prstGeom prst="straightConnector1">
            <a:avLst/>
          </a:prstGeom>
          <a:noFill/>
          <a:ln w="19050" cap="flat" cmpd="sng">
            <a:solidFill>
              <a:schemeClr val="dk2"/>
            </a:solidFill>
            <a:prstDash val="solid"/>
            <a:miter lim="800000"/>
            <a:headEnd type="none" w="sm" len="sm"/>
            <a:tailEnd type="none" w="sm" len="sm"/>
          </a:ln>
        </p:spPr>
      </p:cxnSp>
      <p:sp>
        <p:nvSpPr>
          <p:cNvPr id="72" name="Google Shape;72;p29"/>
          <p:cNvSpPr txBox="1"/>
          <p:nvPr/>
        </p:nvSpPr>
        <p:spPr>
          <a:xfrm>
            <a:off x="310662" y="6475511"/>
            <a:ext cx="2499213" cy="153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Center for Children &amp; Youth Justice  </a:t>
            </a:r>
            <a:r>
              <a:rPr lang="en-US" sz="1000" b="0" i="0" u="none" strike="noStrike" cap="none">
                <a:solidFill>
                  <a:schemeClr val="dk2"/>
                </a:solidFill>
                <a:latin typeface="Calibri"/>
                <a:ea typeface="Calibri"/>
                <a:cs typeface="Calibri"/>
                <a:sym typeface="Calibri"/>
              </a:rPr>
              <a:t>l</a:t>
            </a:r>
            <a:r>
              <a:rPr lang="en-US" sz="1000" b="0" i="0" u="none" strike="noStrike" cap="none">
                <a:solidFill>
                  <a:schemeClr val="dk1"/>
                </a:solidFill>
                <a:latin typeface="Calibri"/>
                <a:ea typeface="Calibri"/>
                <a:cs typeface="Calibri"/>
                <a:sym typeface="Calibri"/>
              </a:rPr>
              <a:t>  </a:t>
            </a:r>
            <a:r>
              <a:rPr lang="en-US" sz="900" b="0" i="0" u="none" strike="noStrike" cap="none">
                <a:solidFill>
                  <a:schemeClr val="dk1"/>
                </a:solidFill>
                <a:latin typeface="Calibri"/>
                <a:ea typeface="Calibri"/>
                <a:cs typeface="Calibri"/>
                <a:sym typeface="Calibri"/>
              </a:rPr>
              <a:t>©</a:t>
            </a:r>
            <a:r>
              <a:rPr lang="en-US" sz="1000" b="0" i="0" u="none" strike="noStrike" cap="none">
                <a:solidFill>
                  <a:schemeClr val="dk1"/>
                </a:solidFill>
                <a:latin typeface="Calibri"/>
                <a:ea typeface="Calibri"/>
                <a:cs typeface="Calibri"/>
                <a:sym typeface="Calibri"/>
              </a:rPr>
              <a:t>2021 </a:t>
            </a:r>
            <a:endParaRPr sz="1400" b="0" i="0" u="none" strike="noStrike" cap="none">
              <a:solidFill>
                <a:srgbClr val="000000"/>
              </a:solidFill>
              <a:latin typeface="Arial"/>
              <a:ea typeface="Arial"/>
              <a:cs typeface="Arial"/>
              <a:sym typeface="Arial"/>
            </a:endParaRPr>
          </a:p>
        </p:txBody>
      </p:sp>
      <p:sp>
        <p:nvSpPr>
          <p:cNvPr id="16" name="Google Shape;73;p29">
            <a:extLst>
              <a:ext uri="{FF2B5EF4-FFF2-40B4-BE49-F238E27FC236}">
                <a16:creationId xmlns:a16="http://schemas.microsoft.com/office/drawing/2014/main" id="{BEF0CF0C-810A-0E46-ABB7-8AF63AD99FB7}"/>
              </a:ext>
            </a:extLst>
          </p:cNvPr>
          <p:cNvSpPr txBox="1">
            <a:spLocks noGrp="1"/>
          </p:cNvSpPr>
          <p:nvPr>
            <p:ph type="sldNum" idx="4"/>
          </p:nvPr>
        </p:nvSpPr>
        <p:spPr>
          <a:xfrm>
            <a:off x="11432930" y="6475507"/>
            <a:ext cx="474785" cy="153888"/>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7252200"/>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https://lh6.googleusercontent.com/vkRRHcsucvvrtT-J75icRw4r2cuvAC-cZ2nupHKowX4y-lnWqmM4fVoszK4BtcP3r7QudvcHudpJHA5LYKmpLHCILukJo0F_8-Zz5Jt2rnHXuwwarHZtd8hc4khcfkH0jZ68KE0Y" TargetMode="External"/><Relationship Id="rId5" Type="http://schemas.openxmlformats.org/officeDocument/2006/relationships/image" Target="../media/image26.jpe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6599" y="2161784"/>
            <a:ext cx="10718799" cy="1904999"/>
          </a:xfrm>
        </p:spPr>
        <p:txBody>
          <a:bodyPr>
            <a:noAutofit/>
          </a:bodyPr>
          <a:lstStyle/>
          <a:p>
            <a:pPr algn="ctr"/>
            <a:r>
              <a:rPr lang="en-US" dirty="0">
                <a:cs typeface="Segoe UI Light" panose="020B0502040204020203" pitchFamily="34" charset="0"/>
              </a:rPr>
              <a:t>Sustainability Planning for </a:t>
            </a:r>
            <a:br>
              <a:rPr lang="en-US" dirty="0">
                <a:cs typeface="Segoe UI Light" panose="020B0502040204020203" pitchFamily="34" charset="0"/>
              </a:rPr>
            </a:br>
            <a:r>
              <a:rPr lang="en-US" dirty="0">
                <a:cs typeface="Segoe UI Light" panose="020B0502040204020203" pitchFamily="34" charset="0"/>
              </a:rPr>
              <a:t>Infant-Toddler Court Teams</a:t>
            </a:r>
            <a:endParaRPr lang="en-US" sz="2800" dirty="0">
              <a:cs typeface="Segoe UI Light" panose="020B0502040204020203" pitchFamily="34" charset="0"/>
            </a:endParaRPr>
          </a:p>
        </p:txBody>
      </p:sp>
      <p:sp>
        <p:nvSpPr>
          <p:cNvPr id="5" name="Subtitle 2">
            <a:extLst>
              <a:ext uri="{FF2B5EF4-FFF2-40B4-BE49-F238E27FC236}">
                <a16:creationId xmlns:a16="http://schemas.microsoft.com/office/drawing/2014/main" id="{E5D99361-86E2-4EA3-B4E9-59EEA8D9A16E}"/>
              </a:ext>
            </a:extLst>
          </p:cNvPr>
          <p:cNvSpPr>
            <a:spLocks noGrp="1"/>
          </p:cNvSpPr>
          <p:nvPr>
            <p:ph type="subTitle" idx="1"/>
          </p:nvPr>
        </p:nvSpPr>
        <p:spPr>
          <a:xfrm>
            <a:off x="2133600" y="5333999"/>
            <a:ext cx="7924799" cy="1217272"/>
          </a:xfrm>
        </p:spPr>
        <p:txBody>
          <a:bodyPr>
            <a:noAutofit/>
          </a:bodyPr>
          <a:lstStyle/>
          <a:p>
            <a:pPr algn="ctr"/>
            <a:r>
              <a:rPr lang="en-US" b="1" dirty="0">
                <a:solidFill>
                  <a:srgbClr val="005D86"/>
                </a:solidFill>
              </a:rPr>
              <a:t>Sustainability Webinar Series</a:t>
            </a:r>
          </a:p>
          <a:p>
            <a:pPr algn="ctr"/>
            <a:r>
              <a:rPr lang="en-US" b="1" dirty="0">
                <a:solidFill>
                  <a:srgbClr val="005D86"/>
                </a:solidFill>
              </a:rPr>
              <a:t>March 9, 2022</a:t>
            </a:r>
          </a:p>
          <a:p>
            <a:pPr algn="ctr"/>
            <a:endParaRPr lang="en-US" b="1" dirty="0">
              <a:solidFill>
                <a:srgbClr val="005D86"/>
              </a:solidFill>
            </a:endParaRPr>
          </a:p>
        </p:txBody>
      </p:sp>
    </p:spTree>
    <p:extLst>
      <p:ext uri="{BB962C8B-B14F-4D97-AF65-F5344CB8AC3E}">
        <p14:creationId xmlns:p14="http://schemas.microsoft.com/office/powerpoint/2010/main" val="2693153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464E6-D6E0-4DFB-AB03-E5FA8B1F2818}"/>
              </a:ext>
            </a:extLst>
          </p:cNvPr>
          <p:cNvSpPr>
            <a:spLocks noGrp="1"/>
          </p:cNvSpPr>
          <p:nvPr>
            <p:ph type="title" idx="4294967295"/>
          </p:nvPr>
        </p:nvSpPr>
        <p:spPr>
          <a:xfrm>
            <a:off x="647271" y="226031"/>
            <a:ext cx="8534400" cy="1143000"/>
          </a:xfrm>
        </p:spPr>
        <p:txBody>
          <a:bodyPr/>
          <a:lstStyle/>
          <a:p>
            <a:r>
              <a:rPr lang="en-US" sz="3200" b="1" dirty="0">
                <a:solidFill>
                  <a:srgbClr val="FFCE02"/>
                </a:solidFill>
                <a:latin typeface="+mn-lt"/>
                <a:cs typeface="Segoe UI Light" panose="020B0502040204020203" pitchFamily="34" charset="0"/>
              </a:rPr>
              <a:t>Getting Started: </a:t>
            </a:r>
            <a:r>
              <a:rPr lang="en-US" sz="3200" b="1" dirty="0">
                <a:solidFill>
                  <a:schemeClr val="bg1"/>
                </a:solidFill>
                <a:latin typeface="+mn-lt"/>
                <a:cs typeface="Segoe UI Light" panose="020B0502040204020203" pitchFamily="34" charset="0"/>
              </a:rPr>
              <a:t>3. WHAT</a:t>
            </a:r>
            <a:endParaRPr lang="en-US" b="1" dirty="0">
              <a:solidFill>
                <a:schemeClr val="bg1"/>
              </a:solidFill>
              <a:latin typeface="+mn-lt"/>
            </a:endParaRPr>
          </a:p>
        </p:txBody>
      </p:sp>
      <p:sp>
        <p:nvSpPr>
          <p:cNvPr id="5" name="Content Placeholder 4">
            <a:extLst>
              <a:ext uri="{FF2B5EF4-FFF2-40B4-BE49-F238E27FC236}">
                <a16:creationId xmlns:a16="http://schemas.microsoft.com/office/drawing/2014/main" id="{64B40FD2-4087-41D1-B6F1-1917E958BFC4}"/>
              </a:ext>
            </a:extLst>
          </p:cNvPr>
          <p:cNvSpPr>
            <a:spLocks noGrp="1"/>
          </p:cNvSpPr>
          <p:nvPr>
            <p:ph idx="4294967295"/>
          </p:nvPr>
        </p:nvSpPr>
        <p:spPr>
          <a:xfrm>
            <a:off x="647271" y="1419587"/>
            <a:ext cx="11034189" cy="5012077"/>
          </a:xfrm>
        </p:spPr>
        <p:txBody>
          <a:bodyPr>
            <a:normAutofit/>
          </a:bodyPr>
          <a:lstStyle/>
          <a:p>
            <a:pPr marL="0" indent="0">
              <a:buNone/>
            </a:pPr>
            <a:r>
              <a:rPr lang="en-US" sz="2600" b="1" dirty="0">
                <a:solidFill>
                  <a:srgbClr val="1B456B"/>
                </a:solidFill>
              </a:rPr>
              <a:t>3. </a:t>
            </a:r>
            <a:r>
              <a:rPr lang="en-US" sz="2600" b="1" u="heavy" dirty="0">
                <a:solidFill>
                  <a:srgbClr val="1B456B"/>
                </a:solidFill>
                <a:uFill>
                  <a:solidFill>
                    <a:srgbClr val="FFCE02"/>
                  </a:solidFill>
                </a:uFill>
              </a:rPr>
              <a:t>WHAT</a:t>
            </a:r>
            <a:r>
              <a:rPr lang="en-US" sz="2600" b="1" dirty="0">
                <a:solidFill>
                  <a:srgbClr val="1B456B"/>
                </a:solidFill>
              </a:rPr>
              <a:t>: Establish the focus and goals for sustainability planning</a:t>
            </a:r>
            <a:br>
              <a:rPr lang="en-US" sz="2600" b="1" dirty="0">
                <a:solidFill>
                  <a:srgbClr val="1B456B"/>
                </a:solidFill>
              </a:rPr>
            </a:br>
            <a:endParaRPr lang="en-US" sz="2600" b="1" dirty="0">
              <a:solidFill>
                <a:srgbClr val="1B456B"/>
              </a:solidFill>
            </a:endParaRPr>
          </a:p>
          <a:p>
            <a:pPr lvl="1">
              <a:lnSpc>
                <a:spcPct val="150000"/>
              </a:lnSpc>
              <a:buFont typeface="Wingdings" panose="05000000000000000000" pitchFamily="2" charset="2"/>
              <a:buChar char="Ø"/>
            </a:pPr>
            <a:r>
              <a:rPr lang="en-US" dirty="0">
                <a:solidFill>
                  <a:srgbClr val="1B456B"/>
                </a:solidFill>
              </a:rPr>
              <a:t>What would a successful sustainability planning process result in?</a:t>
            </a:r>
          </a:p>
          <a:p>
            <a:pPr lvl="1">
              <a:lnSpc>
                <a:spcPct val="150000"/>
              </a:lnSpc>
              <a:buFont typeface="Wingdings" panose="05000000000000000000" pitchFamily="2" charset="2"/>
              <a:buChar char="Ø"/>
            </a:pPr>
            <a:r>
              <a:rPr lang="en-US" dirty="0">
                <a:solidFill>
                  <a:srgbClr val="1B456B"/>
                </a:solidFill>
              </a:rPr>
              <a:t>How will the sustainability planning process align with identified needs?</a:t>
            </a:r>
          </a:p>
          <a:p>
            <a:pPr lvl="1">
              <a:lnSpc>
                <a:spcPct val="150000"/>
              </a:lnSpc>
              <a:buFont typeface="Wingdings" panose="05000000000000000000" pitchFamily="2" charset="2"/>
              <a:buChar char="Ø"/>
            </a:pPr>
            <a:r>
              <a:rPr lang="en-US" dirty="0">
                <a:solidFill>
                  <a:srgbClr val="1B456B"/>
                </a:solidFill>
              </a:rPr>
              <a:t>What are the goals for sustaining the Infant-Toddler Court Team?</a:t>
            </a:r>
          </a:p>
          <a:p>
            <a:pPr marL="0" indent="0">
              <a:buNone/>
            </a:pPr>
            <a:endParaRPr lang="en-US" sz="2600" dirty="0">
              <a:solidFill>
                <a:srgbClr val="1B456B"/>
              </a:solidFill>
            </a:endParaRPr>
          </a:p>
          <a:p>
            <a:pPr marL="342900" indent="-342900">
              <a:buFont typeface="+mj-lt"/>
              <a:buAutoNum type="arabicPeriod"/>
            </a:pPr>
            <a:endParaRPr lang="en-US" sz="2600" dirty="0">
              <a:solidFill>
                <a:srgbClr val="1B456B"/>
              </a:solidFill>
            </a:endParaRPr>
          </a:p>
          <a:p>
            <a:pPr marL="457200" lvl="1" indent="0">
              <a:lnSpc>
                <a:spcPct val="100000"/>
              </a:lnSpc>
              <a:buNone/>
            </a:pPr>
            <a:endParaRPr lang="en-US" sz="2600" dirty="0">
              <a:solidFill>
                <a:srgbClr val="1B456B"/>
              </a:solidFill>
            </a:endParaRPr>
          </a:p>
          <a:p>
            <a:pPr marL="457200" lvl="1" indent="0">
              <a:lnSpc>
                <a:spcPct val="150000"/>
              </a:lnSpc>
              <a:buNone/>
            </a:pPr>
            <a:endParaRPr lang="en-US" sz="2600" dirty="0">
              <a:solidFill>
                <a:srgbClr val="1B456B"/>
              </a:solidFill>
            </a:endParaRPr>
          </a:p>
          <a:p>
            <a:endParaRPr lang="en-US" sz="2600" dirty="0">
              <a:solidFill>
                <a:srgbClr val="1B456B"/>
              </a:solidFill>
            </a:endParaRPr>
          </a:p>
          <a:p>
            <a:endParaRPr lang="en-US" sz="2600" dirty="0">
              <a:solidFill>
                <a:srgbClr val="1B456B"/>
              </a:solidFill>
            </a:endParaRPr>
          </a:p>
        </p:txBody>
      </p:sp>
      <p:pic>
        <p:nvPicPr>
          <p:cNvPr id="6" name="Picture 5" descr="Icon&#10;&#10;Description automatically generated">
            <a:extLst>
              <a:ext uri="{FF2B5EF4-FFF2-40B4-BE49-F238E27FC236}">
                <a16:creationId xmlns:a16="http://schemas.microsoft.com/office/drawing/2014/main" id="{7D6E61ED-F721-4640-A131-270120E7084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9830505" y="4328160"/>
            <a:ext cx="2033835" cy="2033835"/>
          </a:xfrm>
          <a:prstGeom prst="rect">
            <a:avLst/>
          </a:prstGeom>
        </p:spPr>
      </p:pic>
    </p:spTree>
    <p:extLst>
      <p:ext uri="{BB962C8B-B14F-4D97-AF65-F5344CB8AC3E}">
        <p14:creationId xmlns:p14="http://schemas.microsoft.com/office/powerpoint/2010/main" val="2787074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464E6-D6E0-4DFB-AB03-E5FA8B1F2818}"/>
              </a:ext>
            </a:extLst>
          </p:cNvPr>
          <p:cNvSpPr>
            <a:spLocks noGrp="1"/>
          </p:cNvSpPr>
          <p:nvPr>
            <p:ph type="title" idx="4294967295"/>
          </p:nvPr>
        </p:nvSpPr>
        <p:spPr>
          <a:xfrm>
            <a:off x="647271" y="226031"/>
            <a:ext cx="8534400" cy="1143000"/>
          </a:xfrm>
        </p:spPr>
        <p:txBody>
          <a:bodyPr/>
          <a:lstStyle/>
          <a:p>
            <a:r>
              <a:rPr lang="en-US" sz="3200" b="1" dirty="0">
                <a:solidFill>
                  <a:srgbClr val="FFCE02"/>
                </a:solidFill>
                <a:latin typeface="+mn-lt"/>
                <a:cs typeface="Segoe UI Light" panose="020B0502040204020203" pitchFamily="34" charset="0"/>
              </a:rPr>
              <a:t>Self-Assessment</a:t>
            </a:r>
            <a:endParaRPr lang="en-US" b="1" dirty="0">
              <a:solidFill>
                <a:srgbClr val="FFCE02"/>
              </a:solidFill>
              <a:latin typeface="+mn-lt"/>
            </a:endParaRPr>
          </a:p>
        </p:txBody>
      </p:sp>
      <p:graphicFrame>
        <p:nvGraphicFramePr>
          <p:cNvPr id="5" name="Table 5">
            <a:extLst>
              <a:ext uri="{FF2B5EF4-FFF2-40B4-BE49-F238E27FC236}">
                <a16:creationId xmlns:a16="http://schemas.microsoft.com/office/drawing/2014/main" id="{C59DDA6A-0CBD-41F4-8D77-8FAA6E79F924}"/>
              </a:ext>
            </a:extLst>
          </p:cNvPr>
          <p:cNvGraphicFramePr>
            <a:graphicFrameLocks noGrp="1"/>
          </p:cNvGraphicFramePr>
          <p:nvPr>
            <p:extLst>
              <p:ext uri="{D42A27DB-BD31-4B8C-83A1-F6EECF244321}">
                <p14:modId xmlns:p14="http://schemas.microsoft.com/office/powerpoint/2010/main" val="2234368479"/>
              </p:ext>
            </p:extLst>
          </p:nvPr>
        </p:nvGraphicFramePr>
        <p:xfrm>
          <a:off x="534058" y="1492580"/>
          <a:ext cx="10264570" cy="4830491"/>
        </p:xfrm>
        <a:graphic>
          <a:graphicData uri="http://schemas.openxmlformats.org/drawingml/2006/table">
            <a:tbl>
              <a:tblPr firstRow="1" bandRow="1">
                <a:tableStyleId>{5C22544A-7EE6-4342-B048-85BDC9FD1C3A}</a:tableStyleId>
              </a:tblPr>
              <a:tblGrid>
                <a:gridCol w="7146902">
                  <a:extLst>
                    <a:ext uri="{9D8B030D-6E8A-4147-A177-3AD203B41FA5}">
                      <a16:colId xmlns:a16="http://schemas.microsoft.com/office/drawing/2014/main" val="2183350682"/>
                    </a:ext>
                  </a:extLst>
                </a:gridCol>
                <a:gridCol w="804623">
                  <a:extLst>
                    <a:ext uri="{9D8B030D-6E8A-4147-A177-3AD203B41FA5}">
                      <a16:colId xmlns:a16="http://schemas.microsoft.com/office/drawing/2014/main" val="4275699706"/>
                    </a:ext>
                  </a:extLst>
                </a:gridCol>
                <a:gridCol w="1084916">
                  <a:extLst>
                    <a:ext uri="{9D8B030D-6E8A-4147-A177-3AD203B41FA5}">
                      <a16:colId xmlns:a16="http://schemas.microsoft.com/office/drawing/2014/main" val="4212431275"/>
                    </a:ext>
                  </a:extLst>
                </a:gridCol>
                <a:gridCol w="1228129">
                  <a:extLst>
                    <a:ext uri="{9D8B030D-6E8A-4147-A177-3AD203B41FA5}">
                      <a16:colId xmlns:a16="http://schemas.microsoft.com/office/drawing/2014/main" val="410564650"/>
                    </a:ext>
                  </a:extLst>
                </a:gridCol>
              </a:tblGrid>
              <a:tr h="556760">
                <a:tc>
                  <a:txBody>
                    <a:bodyPr/>
                    <a:lstStyle/>
                    <a:p>
                      <a:endParaRPr lang="en-US" dirty="0"/>
                    </a:p>
                  </a:txBody>
                  <a:tcPr/>
                </a:tc>
                <a:tc>
                  <a:txBody>
                    <a:bodyPr/>
                    <a:lstStyle/>
                    <a:p>
                      <a:r>
                        <a:rPr lang="en-US" sz="1600" dirty="0"/>
                        <a:t>Rating </a:t>
                      </a:r>
                    </a:p>
                    <a:p>
                      <a:r>
                        <a:rPr lang="en-US" sz="1600" dirty="0"/>
                        <a:t>1 to 5</a:t>
                      </a:r>
                    </a:p>
                  </a:txBody>
                  <a:tcPr/>
                </a:tc>
                <a:tc>
                  <a:txBody>
                    <a:bodyPr/>
                    <a:lstStyle/>
                    <a:p>
                      <a:r>
                        <a:rPr lang="en-US" sz="1600" dirty="0"/>
                        <a:t>Strengths </a:t>
                      </a:r>
                    </a:p>
                  </a:txBody>
                  <a:tcPr/>
                </a:tc>
                <a:tc>
                  <a:txBody>
                    <a:bodyPr/>
                    <a:lstStyle/>
                    <a:p>
                      <a:r>
                        <a:rPr lang="en-US" sz="1600" dirty="0"/>
                        <a:t>Weaknesses</a:t>
                      </a:r>
                    </a:p>
                  </a:txBody>
                  <a:tcPr/>
                </a:tc>
                <a:extLst>
                  <a:ext uri="{0D108BD9-81ED-4DB2-BD59-A6C34878D82A}">
                    <a16:rowId xmlns:a16="http://schemas.microsoft.com/office/drawing/2014/main" val="3323835358"/>
                  </a:ext>
                </a:extLst>
              </a:tr>
              <a:tr h="1167850">
                <a:tc>
                  <a:txBody>
                    <a:bodyPr/>
                    <a:lstStyle/>
                    <a:p>
                      <a:r>
                        <a:rPr lang="en-US" b="1" dirty="0"/>
                        <a:t>Common Vision</a:t>
                      </a:r>
                    </a:p>
                    <a:p>
                      <a:pPr marL="285750" indent="-285750">
                        <a:buFont typeface="Arial" panose="020B0604020202020204" pitchFamily="34" charset="0"/>
                        <a:buChar char="•"/>
                      </a:pPr>
                      <a:r>
                        <a:rPr lang="en-US" sz="1700" dirty="0"/>
                        <a:t>We have a common vision of what the work should look like.</a:t>
                      </a:r>
                    </a:p>
                    <a:p>
                      <a:pPr marL="285750" indent="-285750">
                        <a:buFont typeface="Arial" panose="020B0604020202020204" pitchFamily="34" charset="0"/>
                        <a:buChar char="•"/>
                      </a:pPr>
                      <a:r>
                        <a:rPr lang="en-US" sz="1700" dirty="0"/>
                        <a:t>We understand the key components of the approach and which elements are critical to sustain.</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43803488"/>
                  </a:ext>
                </a:extLst>
              </a:tr>
              <a:tr h="14223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mn-ea"/>
                          <a:cs typeface="+mn-cs"/>
                        </a:rPr>
                        <a:t>Collaboration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mn-lt"/>
                          <a:ea typeface="+mn-ea"/>
                          <a:cs typeface="+mn-cs"/>
                        </a:rPr>
                        <a:t>We have identified key organizations and partnerships we want to continue.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mn-lt"/>
                          <a:ea typeface="+mn-ea"/>
                          <a:cs typeface="+mn-cs"/>
                        </a:rPr>
                        <a:t>We know which new partnerships we want to build to expand our impact and have identified strategies to engage these new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mn-lt"/>
                          <a:ea typeface="+mn-ea"/>
                          <a:cs typeface="+mn-cs"/>
                        </a:rPr>
                        <a:t>We have identified key decision makers at the state or community level who can influence our project’s sustainability.</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71013683"/>
                  </a:ext>
                </a:extLst>
              </a:tr>
              <a:tr h="142236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mn-lt"/>
                          <a:ea typeface="+mn-ea"/>
                          <a:cs typeface="+mn-cs"/>
                        </a:rPr>
                        <a:t>Finance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mn-lt"/>
                          <a:ea typeface="+mn-ea"/>
                          <a:cs typeface="+mn-cs"/>
                        </a:rPr>
                        <a:t>We have considered and identified a range of funding sources (including federal, state/local, and private) that could support this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mn-lt"/>
                          <a:ea typeface="+mn-ea"/>
                          <a:cs typeface="+mn-cs"/>
                        </a:rPr>
                        <a:t>We have developed and implemented strategies to access other funding sources, such as writing or collaborating on grant proposals.</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90811411"/>
                  </a:ext>
                </a:extLst>
              </a:tr>
            </a:tbl>
          </a:graphicData>
        </a:graphic>
      </p:graphicFrame>
      <p:sp>
        <p:nvSpPr>
          <p:cNvPr id="6" name="TextBox 5">
            <a:extLst>
              <a:ext uri="{FF2B5EF4-FFF2-40B4-BE49-F238E27FC236}">
                <a16:creationId xmlns:a16="http://schemas.microsoft.com/office/drawing/2014/main" id="{ED193318-B62D-4AE6-B355-CDAC1F302E38}"/>
              </a:ext>
            </a:extLst>
          </p:cNvPr>
          <p:cNvSpPr txBox="1"/>
          <p:nvPr/>
        </p:nvSpPr>
        <p:spPr>
          <a:xfrm>
            <a:off x="534058" y="6323071"/>
            <a:ext cx="10264569" cy="461665"/>
          </a:xfrm>
          <a:prstGeom prst="rect">
            <a:avLst/>
          </a:prstGeom>
          <a:noFill/>
        </p:spPr>
        <p:txBody>
          <a:bodyPr wrap="square" rtlCol="0">
            <a:spAutoFit/>
          </a:bodyPr>
          <a:lstStyle/>
          <a:p>
            <a:r>
              <a:rPr lang="en-US" sz="1200" dirty="0"/>
              <a:t>Rating: 1 = Have not started this task; 2 = Have started initial planning work; 3 = Have begun to implement this task; </a:t>
            </a:r>
          </a:p>
          <a:p>
            <a:r>
              <a:rPr lang="en-US" sz="1200" dirty="0"/>
              <a:t>4 = Have made significant progress in implementing this task; 5 = Have made significant progress in completing this task</a:t>
            </a:r>
          </a:p>
        </p:txBody>
      </p:sp>
    </p:spTree>
    <p:extLst>
      <p:ext uri="{BB962C8B-B14F-4D97-AF65-F5344CB8AC3E}">
        <p14:creationId xmlns:p14="http://schemas.microsoft.com/office/powerpoint/2010/main" val="3158203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464E6-D6E0-4DFB-AB03-E5FA8B1F2818}"/>
              </a:ext>
            </a:extLst>
          </p:cNvPr>
          <p:cNvSpPr>
            <a:spLocks noGrp="1"/>
          </p:cNvSpPr>
          <p:nvPr>
            <p:ph type="title" idx="4294967295"/>
          </p:nvPr>
        </p:nvSpPr>
        <p:spPr>
          <a:xfrm>
            <a:off x="647271" y="226031"/>
            <a:ext cx="8534400" cy="1143000"/>
          </a:xfrm>
        </p:spPr>
        <p:txBody>
          <a:bodyPr/>
          <a:lstStyle/>
          <a:p>
            <a:r>
              <a:rPr lang="en-US" sz="3200" b="1" dirty="0">
                <a:solidFill>
                  <a:srgbClr val="FFCE02"/>
                </a:solidFill>
                <a:latin typeface="+mn-lt"/>
                <a:cs typeface="Segoe UI Light" panose="020B0502040204020203" pitchFamily="34" charset="0"/>
              </a:rPr>
              <a:t>Self-Assessment</a:t>
            </a:r>
            <a:endParaRPr lang="en-US" b="1" dirty="0">
              <a:solidFill>
                <a:srgbClr val="FFCE02"/>
              </a:solidFill>
              <a:latin typeface="+mn-lt"/>
            </a:endParaRPr>
          </a:p>
        </p:txBody>
      </p:sp>
      <p:graphicFrame>
        <p:nvGraphicFramePr>
          <p:cNvPr id="5" name="Table 5">
            <a:extLst>
              <a:ext uri="{FF2B5EF4-FFF2-40B4-BE49-F238E27FC236}">
                <a16:creationId xmlns:a16="http://schemas.microsoft.com/office/drawing/2014/main" id="{C59DDA6A-0CBD-41F4-8D77-8FAA6E79F924}"/>
              </a:ext>
            </a:extLst>
          </p:cNvPr>
          <p:cNvGraphicFramePr>
            <a:graphicFrameLocks noGrp="1"/>
          </p:cNvGraphicFramePr>
          <p:nvPr>
            <p:extLst>
              <p:ext uri="{D42A27DB-BD31-4B8C-83A1-F6EECF244321}">
                <p14:modId xmlns:p14="http://schemas.microsoft.com/office/powerpoint/2010/main" val="2901216755"/>
              </p:ext>
            </p:extLst>
          </p:nvPr>
        </p:nvGraphicFramePr>
        <p:xfrm>
          <a:off x="534059" y="1560620"/>
          <a:ext cx="10125232" cy="4344505"/>
        </p:xfrm>
        <a:graphic>
          <a:graphicData uri="http://schemas.openxmlformats.org/drawingml/2006/table">
            <a:tbl>
              <a:tblPr firstRow="1" bandRow="1">
                <a:tableStyleId>{5C22544A-7EE6-4342-B048-85BDC9FD1C3A}</a:tableStyleId>
              </a:tblPr>
              <a:tblGrid>
                <a:gridCol w="7094649">
                  <a:extLst>
                    <a:ext uri="{9D8B030D-6E8A-4147-A177-3AD203B41FA5}">
                      <a16:colId xmlns:a16="http://schemas.microsoft.com/office/drawing/2014/main" val="2183350682"/>
                    </a:ext>
                  </a:extLst>
                </a:gridCol>
                <a:gridCol w="809897">
                  <a:extLst>
                    <a:ext uri="{9D8B030D-6E8A-4147-A177-3AD203B41FA5}">
                      <a16:colId xmlns:a16="http://schemas.microsoft.com/office/drawing/2014/main" val="4275699706"/>
                    </a:ext>
                  </a:extLst>
                </a:gridCol>
                <a:gridCol w="992777">
                  <a:extLst>
                    <a:ext uri="{9D8B030D-6E8A-4147-A177-3AD203B41FA5}">
                      <a16:colId xmlns:a16="http://schemas.microsoft.com/office/drawing/2014/main" val="4212431275"/>
                    </a:ext>
                  </a:extLst>
                </a:gridCol>
                <a:gridCol w="1227909">
                  <a:extLst>
                    <a:ext uri="{9D8B030D-6E8A-4147-A177-3AD203B41FA5}">
                      <a16:colId xmlns:a16="http://schemas.microsoft.com/office/drawing/2014/main" val="410564650"/>
                    </a:ext>
                  </a:extLst>
                </a:gridCol>
              </a:tblGrid>
              <a:tr h="555563">
                <a:tc>
                  <a:txBody>
                    <a:bodyPr/>
                    <a:lstStyle/>
                    <a:p>
                      <a:endParaRPr lang="en-US" dirty="0"/>
                    </a:p>
                  </a:txBody>
                  <a:tcPr/>
                </a:tc>
                <a:tc>
                  <a:txBody>
                    <a:bodyPr/>
                    <a:lstStyle/>
                    <a:p>
                      <a:r>
                        <a:rPr lang="en-US" sz="1600" dirty="0"/>
                        <a:t>Rating </a:t>
                      </a:r>
                    </a:p>
                    <a:p>
                      <a:r>
                        <a:rPr lang="en-US" sz="1600" dirty="0"/>
                        <a:t>1 to 5</a:t>
                      </a:r>
                    </a:p>
                  </a:txBody>
                  <a:tcPr/>
                </a:tc>
                <a:tc>
                  <a:txBody>
                    <a:bodyPr/>
                    <a:lstStyle/>
                    <a:p>
                      <a:r>
                        <a:rPr lang="en-US" sz="1600" dirty="0"/>
                        <a:t>Strengths </a:t>
                      </a:r>
                    </a:p>
                  </a:txBody>
                  <a:tcPr/>
                </a:tc>
                <a:tc>
                  <a:txBody>
                    <a:bodyPr/>
                    <a:lstStyle/>
                    <a:p>
                      <a:r>
                        <a:rPr lang="en-US" sz="1600" dirty="0"/>
                        <a:t>Weaknesses</a:t>
                      </a:r>
                    </a:p>
                  </a:txBody>
                  <a:tcPr/>
                </a:tc>
                <a:extLst>
                  <a:ext uri="{0D108BD9-81ED-4DB2-BD59-A6C34878D82A}">
                    <a16:rowId xmlns:a16="http://schemas.microsoft.com/office/drawing/2014/main" val="3323835358"/>
                  </a:ext>
                </a:extLst>
              </a:tr>
              <a:tr h="943095">
                <a:tc>
                  <a:txBody>
                    <a:bodyPr/>
                    <a:lstStyle/>
                    <a:p>
                      <a:r>
                        <a:rPr lang="en-US" b="1" dirty="0"/>
                        <a:t>Resources </a:t>
                      </a:r>
                    </a:p>
                    <a:p>
                      <a:pPr marL="285750" indent="-285750">
                        <a:buFont typeface="Arial" panose="020B0604020202020204" pitchFamily="34" charset="0"/>
                        <a:buChar char="•"/>
                      </a:pPr>
                      <a:r>
                        <a:rPr lang="en-US" sz="1700" dirty="0"/>
                        <a:t>We have considered and identified in-kind or non-financial support from the community (e.g., volunteers, space, or materials) to support this work.</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43803488"/>
                  </a:ext>
                </a:extLst>
              </a:tr>
              <a:tr h="1420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mn-ea"/>
                          <a:cs typeface="+mn-cs"/>
                        </a:rPr>
                        <a:t>Policy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mn-lt"/>
                          <a:ea typeface="+mn-ea"/>
                          <a:cs typeface="+mn-cs"/>
                        </a:rPr>
                        <a:t>We have considered and identified policy changes (e.g., legislation, rules, regulations) that would help expand the reach of the ITCP.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mn-lt"/>
                          <a:ea typeface="+mn-ea"/>
                          <a:cs typeface="+mn-cs"/>
                        </a:rPr>
                        <a:t>We have developed strategies to reach out to key stakeholders who are willing to promote or support these policy change efforts.</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71013683"/>
                  </a:ext>
                </a:extLst>
              </a:tr>
              <a:tr h="11021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mn-ea"/>
                          <a:cs typeface="+mn-cs"/>
                        </a:rPr>
                        <a:t>Continuous Quality Improvement (data and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regularly track and report on key data measures and are able to demonstrate our impact with families.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use data to inform our work with families, including identifying gaps in services and supports and to develop new strategies to improve outcomes.</a:t>
                      </a:r>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576208405"/>
                  </a:ext>
                </a:extLst>
              </a:tr>
            </a:tbl>
          </a:graphicData>
        </a:graphic>
      </p:graphicFrame>
      <p:sp>
        <p:nvSpPr>
          <p:cNvPr id="6" name="TextBox 5">
            <a:extLst>
              <a:ext uri="{FF2B5EF4-FFF2-40B4-BE49-F238E27FC236}">
                <a16:creationId xmlns:a16="http://schemas.microsoft.com/office/drawing/2014/main" id="{0E54435D-ECC3-4A57-83FB-0A040FF352DC}"/>
              </a:ext>
            </a:extLst>
          </p:cNvPr>
          <p:cNvSpPr txBox="1"/>
          <p:nvPr/>
        </p:nvSpPr>
        <p:spPr>
          <a:xfrm>
            <a:off x="534059" y="6096714"/>
            <a:ext cx="10264569" cy="461665"/>
          </a:xfrm>
          <a:prstGeom prst="rect">
            <a:avLst/>
          </a:prstGeom>
          <a:noFill/>
        </p:spPr>
        <p:txBody>
          <a:bodyPr wrap="square" rtlCol="0">
            <a:spAutoFit/>
          </a:bodyPr>
          <a:lstStyle/>
          <a:p>
            <a:r>
              <a:rPr lang="en-US" sz="1200" dirty="0"/>
              <a:t>Rating: 1 = Have not started this task; 2 = Have started initial planning work; 3 = Have begun to implement this task; </a:t>
            </a:r>
          </a:p>
          <a:p>
            <a:r>
              <a:rPr lang="en-US" sz="1200" dirty="0"/>
              <a:t>4 = Have made significant progress in implementing this task; 5 = Have made sufficient progress in completing this task</a:t>
            </a:r>
          </a:p>
        </p:txBody>
      </p:sp>
    </p:spTree>
    <p:extLst>
      <p:ext uri="{BB962C8B-B14F-4D97-AF65-F5344CB8AC3E}">
        <p14:creationId xmlns:p14="http://schemas.microsoft.com/office/powerpoint/2010/main" val="238824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7824-99A5-8448-AC66-CF9B7905795F}"/>
              </a:ext>
            </a:extLst>
          </p:cNvPr>
          <p:cNvSpPr>
            <a:spLocks noGrp="1"/>
          </p:cNvSpPr>
          <p:nvPr>
            <p:ph type="ctrTitle"/>
          </p:nvPr>
        </p:nvSpPr>
        <p:spPr>
          <a:xfrm>
            <a:off x="3344421" y="2191686"/>
            <a:ext cx="8322434" cy="1200288"/>
          </a:xfrm>
        </p:spPr>
        <p:txBody>
          <a:bodyPr/>
          <a:lstStyle/>
          <a:p>
            <a:r>
              <a:rPr lang="en-US" sz="4000" dirty="0"/>
              <a:t>Conducting an Implementation and Sustainability Planning Process</a:t>
            </a:r>
          </a:p>
        </p:txBody>
      </p:sp>
      <p:sp>
        <p:nvSpPr>
          <p:cNvPr id="3" name="Subtitle 2">
            <a:extLst>
              <a:ext uri="{FF2B5EF4-FFF2-40B4-BE49-F238E27FC236}">
                <a16:creationId xmlns:a16="http://schemas.microsoft.com/office/drawing/2014/main" id="{72DAFF87-C76F-0243-9251-3F24E4AB23DA}"/>
              </a:ext>
            </a:extLst>
          </p:cNvPr>
          <p:cNvSpPr>
            <a:spLocks noGrp="1"/>
          </p:cNvSpPr>
          <p:nvPr>
            <p:ph type="subTitle" idx="1"/>
          </p:nvPr>
        </p:nvSpPr>
        <p:spPr/>
        <p:txBody>
          <a:bodyPr>
            <a:normAutofit fontScale="92500" lnSpcReduction="10000"/>
          </a:bodyPr>
          <a:lstStyle/>
          <a:p>
            <a:r>
              <a:rPr lang="en-US" dirty="0"/>
              <a:t>Rachel </a:t>
            </a:r>
            <a:r>
              <a:rPr lang="en-US" dirty="0" err="1"/>
              <a:t>Sottile</a:t>
            </a:r>
            <a:r>
              <a:rPr lang="en-US" dirty="0"/>
              <a:t>, President &amp; CEO, Center for Children &amp; Youth Justice</a:t>
            </a:r>
          </a:p>
          <a:p>
            <a:r>
              <a:rPr lang="en-US" dirty="0"/>
              <a:t>Kelly Warner-King, Manager, Family &amp; Youth Justice Programs, Administrative Office of the Courts</a:t>
            </a:r>
          </a:p>
          <a:p>
            <a:r>
              <a:rPr lang="en-US" dirty="0"/>
              <a:t>Morgan Silverman, Director of Innovation, Center for Children &amp; Youth Justice</a:t>
            </a:r>
          </a:p>
        </p:txBody>
      </p:sp>
      <p:sp>
        <p:nvSpPr>
          <p:cNvPr id="4" name="Text Placeholder 3">
            <a:extLst>
              <a:ext uri="{FF2B5EF4-FFF2-40B4-BE49-F238E27FC236}">
                <a16:creationId xmlns:a16="http://schemas.microsoft.com/office/drawing/2014/main" id="{1178CE90-1FF8-884E-9BE8-48800BE37FB2}"/>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714825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FBB82A-3B5F-7C4E-9692-1FB4514FD26A}"/>
              </a:ext>
            </a:extLst>
          </p:cNvPr>
          <p:cNvSpPr>
            <a:spLocks noGrp="1"/>
          </p:cNvSpPr>
          <p:nvPr>
            <p:ph type="body" idx="1"/>
          </p:nvPr>
        </p:nvSpPr>
        <p:spPr>
          <a:xfrm>
            <a:off x="690113" y="1635760"/>
            <a:ext cx="10912415" cy="4630223"/>
          </a:xfrm>
        </p:spPr>
        <p:txBody>
          <a:bodyPr>
            <a:normAutofit fontScale="92500" lnSpcReduction="10000"/>
          </a:bodyPr>
          <a:lstStyle/>
          <a:p>
            <a:r>
              <a:rPr lang="en-US" dirty="0"/>
              <a:t>Center for Children &amp; Youth Justice</a:t>
            </a:r>
          </a:p>
          <a:p>
            <a:pPr lvl="1"/>
            <a:r>
              <a:rPr lang="en-US" dirty="0"/>
              <a:t>Our mission is to create better lives for generations of children and youth by reforming the child welfare and juvenile justice systems</a:t>
            </a:r>
          </a:p>
          <a:p>
            <a:pPr lvl="1"/>
            <a:r>
              <a:rPr lang="en-US" dirty="0"/>
              <a:t>CCYJ convenes and partners with stakeholders, systems professionals, parents, legislators, and advocates across the state to develop and advance approaches to systemic change</a:t>
            </a:r>
          </a:p>
          <a:p>
            <a:pPr marL="563881" lvl="1" indent="0">
              <a:buNone/>
            </a:pPr>
            <a:endParaRPr lang="en-US" sz="1700" dirty="0"/>
          </a:p>
          <a:p>
            <a:r>
              <a:rPr lang="en-US" dirty="0"/>
              <a:t>Family &amp; Youth Justice Programs, Administrative Office of the Courts</a:t>
            </a:r>
          </a:p>
          <a:p>
            <a:pPr lvl="1"/>
            <a:r>
              <a:rPr lang="en-US" dirty="0"/>
              <a:t>Our mission is to transform systems to promote thriving families and equitable court communities.</a:t>
            </a:r>
          </a:p>
          <a:p>
            <a:pPr marL="86360" indent="0">
              <a:buNone/>
            </a:pPr>
            <a:endParaRPr lang="en-US" sz="1500" dirty="0"/>
          </a:p>
          <a:p>
            <a:pPr marL="86360" indent="0" algn="ctr">
              <a:buNone/>
            </a:pPr>
            <a:r>
              <a:rPr lang="en-US" dirty="0"/>
              <a:t>Our organizations work together collaboratively, </a:t>
            </a:r>
          </a:p>
          <a:p>
            <a:pPr marL="86360" indent="0" algn="ctr">
              <a:buNone/>
            </a:pPr>
            <a:r>
              <a:rPr lang="en-US" dirty="0"/>
              <a:t>as part of a public/private partnership</a:t>
            </a:r>
          </a:p>
          <a:p>
            <a:endParaRPr lang="en-US" dirty="0"/>
          </a:p>
        </p:txBody>
      </p:sp>
      <p:sp>
        <p:nvSpPr>
          <p:cNvPr id="3" name="Title 2">
            <a:extLst>
              <a:ext uri="{FF2B5EF4-FFF2-40B4-BE49-F238E27FC236}">
                <a16:creationId xmlns:a16="http://schemas.microsoft.com/office/drawing/2014/main" id="{C44E351A-0D50-6A48-A9DA-F0A637F18D62}"/>
              </a:ext>
            </a:extLst>
          </p:cNvPr>
          <p:cNvSpPr>
            <a:spLocks noGrp="1"/>
          </p:cNvSpPr>
          <p:nvPr>
            <p:ph type="title"/>
          </p:nvPr>
        </p:nvSpPr>
        <p:spPr/>
        <p:txBody>
          <a:bodyPr/>
          <a:lstStyle/>
          <a:p>
            <a:r>
              <a:rPr lang="en-US" dirty="0"/>
              <a:t>About Us</a:t>
            </a:r>
          </a:p>
        </p:txBody>
      </p:sp>
      <p:sp>
        <p:nvSpPr>
          <p:cNvPr id="4" name="Google Shape;73;p29">
            <a:extLst>
              <a:ext uri="{FF2B5EF4-FFF2-40B4-BE49-F238E27FC236}">
                <a16:creationId xmlns:a16="http://schemas.microsoft.com/office/drawing/2014/main" id="{D6A1AEDE-9B1A-AE43-9D1B-CE5A3033E802}"/>
              </a:ext>
            </a:extLst>
          </p:cNvPr>
          <p:cNvSpPr txBox="1">
            <a:spLocks/>
          </p:cNvSpPr>
          <p:nvPr/>
        </p:nvSpPr>
        <p:spPr>
          <a:xfrm>
            <a:off x="11432930" y="6475507"/>
            <a:ext cx="474785" cy="153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smtClean="0">
                <a:ln>
                  <a:noFill/>
                </a:ln>
                <a:solidFill>
                  <a:srgbClr val="61166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14</a:t>
            </a:fld>
            <a:endParaRPr kumimoji="0" lang="en-US" sz="1000" b="0" i="0" u="none" strike="noStrike" kern="0" cap="none" spc="0" normalizeH="0" baseline="0" noProof="0">
              <a:ln>
                <a:noFill/>
              </a:ln>
              <a:solidFill>
                <a:srgbClr val="611663"/>
              </a:solidFill>
              <a:effectLst/>
              <a:uLnTx/>
              <a:uFillTx/>
              <a:latin typeface="Calibri"/>
              <a:cs typeface="Calibri"/>
              <a:sym typeface="Calibri"/>
            </a:endParaRPr>
          </a:p>
        </p:txBody>
      </p:sp>
    </p:spTree>
    <p:extLst>
      <p:ext uri="{BB962C8B-B14F-4D97-AF65-F5344CB8AC3E}">
        <p14:creationId xmlns:p14="http://schemas.microsoft.com/office/powerpoint/2010/main" val="1554463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F471D3-40F8-8245-AC9D-907E00291266}"/>
              </a:ext>
            </a:extLst>
          </p:cNvPr>
          <p:cNvSpPr>
            <a:spLocks noGrp="1"/>
          </p:cNvSpPr>
          <p:nvPr>
            <p:ph type="body" idx="1"/>
          </p:nvPr>
        </p:nvSpPr>
        <p:spPr>
          <a:xfrm>
            <a:off x="690114" y="1928553"/>
            <a:ext cx="5549900" cy="3663356"/>
          </a:xfrm>
        </p:spPr>
        <p:txBody>
          <a:bodyPr>
            <a:normAutofit/>
          </a:bodyPr>
          <a:lstStyle/>
          <a:p>
            <a:r>
              <a:rPr lang="en-US" dirty="0"/>
              <a:t>CCYJ has history of involvement with this work</a:t>
            </a:r>
          </a:p>
          <a:p>
            <a:r>
              <a:rPr lang="en-US" dirty="0"/>
              <a:t>Statewide expansion planning began in early 2020</a:t>
            </a:r>
          </a:p>
          <a:p>
            <a:r>
              <a:rPr lang="en-US" dirty="0"/>
              <a:t>Sustainability planning is an ongoing process</a:t>
            </a:r>
          </a:p>
        </p:txBody>
      </p:sp>
      <p:sp>
        <p:nvSpPr>
          <p:cNvPr id="3" name="Title 2">
            <a:extLst>
              <a:ext uri="{FF2B5EF4-FFF2-40B4-BE49-F238E27FC236}">
                <a16:creationId xmlns:a16="http://schemas.microsoft.com/office/drawing/2014/main" id="{925106E5-376D-624D-80DC-E19F1C562EB9}"/>
              </a:ext>
            </a:extLst>
          </p:cNvPr>
          <p:cNvSpPr>
            <a:spLocks noGrp="1"/>
          </p:cNvSpPr>
          <p:nvPr>
            <p:ph type="title"/>
          </p:nvPr>
        </p:nvSpPr>
        <p:spPr/>
        <p:txBody>
          <a:bodyPr/>
          <a:lstStyle/>
          <a:p>
            <a:r>
              <a:rPr lang="en-US" dirty="0"/>
              <a:t>How Early Childhood Courts Began in Washington</a:t>
            </a:r>
          </a:p>
        </p:txBody>
      </p:sp>
      <p:pic>
        <p:nvPicPr>
          <p:cNvPr id="1026" name="Picture 2">
            <a:extLst>
              <a:ext uri="{FF2B5EF4-FFF2-40B4-BE49-F238E27FC236}">
                <a16:creationId xmlns:a16="http://schemas.microsoft.com/office/drawing/2014/main" id="{1F7D600B-C24C-6749-BFF9-7DD3F6FDC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438" y="2082906"/>
            <a:ext cx="5963816" cy="3354647"/>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a:extLst>
              <a:ext uri="{FF2B5EF4-FFF2-40B4-BE49-F238E27FC236}">
                <a16:creationId xmlns:a16="http://schemas.microsoft.com/office/drawing/2014/main" id="{83B8548C-6430-1E47-BB2B-90EC1277E4CD}"/>
              </a:ext>
            </a:extLst>
          </p:cNvPr>
          <p:cNvSpPr/>
          <p:nvPr/>
        </p:nvSpPr>
        <p:spPr>
          <a:xfrm>
            <a:off x="8216900" y="3906794"/>
            <a:ext cx="292100" cy="246106"/>
          </a:xfrm>
          <a:prstGeom prst="star5">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611663"/>
              </a:solidFill>
              <a:effectLst/>
              <a:uLnTx/>
              <a:uFillTx/>
              <a:latin typeface="Arial"/>
              <a:ea typeface="+mn-ea"/>
              <a:cs typeface="+mn-cs"/>
              <a:sym typeface="Arial"/>
            </a:endParaRPr>
          </a:p>
        </p:txBody>
      </p:sp>
      <p:sp>
        <p:nvSpPr>
          <p:cNvPr id="6" name="5-Point Star 5">
            <a:extLst>
              <a:ext uri="{FF2B5EF4-FFF2-40B4-BE49-F238E27FC236}">
                <a16:creationId xmlns:a16="http://schemas.microsoft.com/office/drawing/2014/main" id="{6559AF8E-C72D-8E4E-A78E-D9BFC783B3E3}"/>
              </a:ext>
            </a:extLst>
          </p:cNvPr>
          <p:cNvSpPr/>
          <p:nvPr/>
        </p:nvSpPr>
        <p:spPr>
          <a:xfrm>
            <a:off x="7683500" y="3132094"/>
            <a:ext cx="292100" cy="246106"/>
          </a:xfrm>
          <a:prstGeom prst="star5">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611663"/>
              </a:solidFill>
              <a:effectLst/>
              <a:uLnTx/>
              <a:uFillTx/>
              <a:latin typeface="Arial"/>
              <a:ea typeface="+mn-ea"/>
              <a:cs typeface="+mn-cs"/>
              <a:sym typeface="Arial"/>
            </a:endParaRPr>
          </a:p>
        </p:txBody>
      </p:sp>
      <p:sp>
        <p:nvSpPr>
          <p:cNvPr id="7" name="5-Point Star 6">
            <a:extLst>
              <a:ext uri="{FF2B5EF4-FFF2-40B4-BE49-F238E27FC236}">
                <a16:creationId xmlns:a16="http://schemas.microsoft.com/office/drawing/2014/main" id="{BAAB7170-1B80-3F4A-BA57-B41BB0881331}"/>
              </a:ext>
            </a:extLst>
          </p:cNvPr>
          <p:cNvSpPr/>
          <p:nvPr/>
        </p:nvSpPr>
        <p:spPr>
          <a:xfrm>
            <a:off x="10934700" y="3514123"/>
            <a:ext cx="292100" cy="246106"/>
          </a:xfrm>
          <a:prstGeom prst="star5">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611663"/>
              </a:solidFill>
              <a:effectLst/>
              <a:uLnTx/>
              <a:uFillTx/>
              <a:latin typeface="Arial"/>
              <a:ea typeface="+mn-ea"/>
              <a:cs typeface="+mn-cs"/>
              <a:sym typeface="Arial"/>
            </a:endParaRPr>
          </a:p>
        </p:txBody>
      </p:sp>
      <p:sp>
        <p:nvSpPr>
          <p:cNvPr id="8" name="5-Point Star 7">
            <a:extLst>
              <a:ext uri="{FF2B5EF4-FFF2-40B4-BE49-F238E27FC236}">
                <a16:creationId xmlns:a16="http://schemas.microsoft.com/office/drawing/2014/main" id="{7BA61013-97D6-9640-831E-56264F792B25}"/>
              </a:ext>
            </a:extLst>
          </p:cNvPr>
          <p:cNvSpPr/>
          <p:nvPr/>
        </p:nvSpPr>
        <p:spPr>
          <a:xfrm>
            <a:off x="7683500" y="5268625"/>
            <a:ext cx="292100" cy="246106"/>
          </a:xfrm>
          <a:prstGeom prst="star5">
            <a:avLst/>
          </a:prstGeom>
          <a:solidFill>
            <a:schemeClr val="accent4"/>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611663"/>
              </a:solidFill>
              <a:effectLst/>
              <a:uLnTx/>
              <a:uFillTx/>
              <a:latin typeface="Arial"/>
              <a:ea typeface="+mn-ea"/>
              <a:cs typeface="+mn-cs"/>
              <a:sym typeface="Arial"/>
            </a:endParaRPr>
          </a:p>
        </p:txBody>
      </p:sp>
      <p:sp>
        <p:nvSpPr>
          <p:cNvPr id="9" name="5-Point Star 8">
            <a:extLst>
              <a:ext uri="{FF2B5EF4-FFF2-40B4-BE49-F238E27FC236}">
                <a16:creationId xmlns:a16="http://schemas.microsoft.com/office/drawing/2014/main" id="{BDFD70B8-D69C-DC4C-AA4B-BEE76649DF98}"/>
              </a:ext>
            </a:extLst>
          </p:cNvPr>
          <p:cNvSpPr/>
          <p:nvPr/>
        </p:nvSpPr>
        <p:spPr>
          <a:xfrm>
            <a:off x="9435636" y="5509277"/>
            <a:ext cx="125071" cy="105377"/>
          </a:xfrm>
          <a:prstGeom prst="star5">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611663"/>
              </a:solidFill>
              <a:effectLst/>
              <a:uLnTx/>
              <a:uFillTx/>
              <a:latin typeface="Arial"/>
              <a:ea typeface="+mn-ea"/>
              <a:cs typeface="+mn-cs"/>
              <a:sym typeface="Arial"/>
            </a:endParaRPr>
          </a:p>
        </p:txBody>
      </p:sp>
      <p:sp>
        <p:nvSpPr>
          <p:cNvPr id="10" name="5-Point Star 9">
            <a:extLst>
              <a:ext uri="{FF2B5EF4-FFF2-40B4-BE49-F238E27FC236}">
                <a16:creationId xmlns:a16="http://schemas.microsoft.com/office/drawing/2014/main" id="{D3B9DB6E-0067-F245-B2C7-E7E7A026E695}"/>
              </a:ext>
            </a:extLst>
          </p:cNvPr>
          <p:cNvSpPr/>
          <p:nvPr/>
        </p:nvSpPr>
        <p:spPr>
          <a:xfrm>
            <a:off x="9419086" y="5793075"/>
            <a:ext cx="125071" cy="105377"/>
          </a:xfrm>
          <a:prstGeom prst="star5">
            <a:avLst/>
          </a:prstGeom>
          <a:solidFill>
            <a:schemeClr val="accent4"/>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611663"/>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4376FD91-A29F-E142-9D8B-86E6EC7A1157}"/>
              </a:ext>
            </a:extLst>
          </p:cNvPr>
          <p:cNvSpPr txBox="1"/>
          <p:nvPr/>
        </p:nvSpPr>
        <p:spPr>
          <a:xfrm>
            <a:off x="9535498" y="5461101"/>
            <a:ext cx="21024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Courts currently operating an ECC</a:t>
            </a:r>
          </a:p>
        </p:txBody>
      </p:sp>
      <p:sp>
        <p:nvSpPr>
          <p:cNvPr id="12" name="TextBox 11">
            <a:extLst>
              <a:ext uri="{FF2B5EF4-FFF2-40B4-BE49-F238E27FC236}">
                <a16:creationId xmlns:a16="http://schemas.microsoft.com/office/drawing/2014/main" id="{4B434F47-DA2E-804F-BC0D-4BC556B89176}"/>
              </a:ext>
            </a:extLst>
          </p:cNvPr>
          <p:cNvSpPr txBox="1"/>
          <p:nvPr/>
        </p:nvSpPr>
        <p:spPr>
          <a:xfrm>
            <a:off x="9544157" y="5714959"/>
            <a:ext cx="21024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Court preparing for ECC rollout</a:t>
            </a:r>
          </a:p>
        </p:txBody>
      </p:sp>
      <p:sp>
        <p:nvSpPr>
          <p:cNvPr id="13" name="Google Shape;73;p29">
            <a:extLst>
              <a:ext uri="{FF2B5EF4-FFF2-40B4-BE49-F238E27FC236}">
                <a16:creationId xmlns:a16="http://schemas.microsoft.com/office/drawing/2014/main" id="{084BAB5C-03D1-0242-A46C-3BD754BF6F2E}"/>
              </a:ext>
            </a:extLst>
          </p:cNvPr>
          <p:cNvSpPr txBox="1">
            <a:spLocks/>
          </p:cNvSpPr>
          <p:nvPr/>
        </p:nvSpPr>
        <p:spPr>
          <a:xfrm>
            <a:off x="11432930" y="6475507"/>
            <a:ext cx="474785" cy="153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smtClean="0">
                <a:ln>
                  <a:noFill/>
                </a:ln>
                <a:solidFill>
                  <a:srgbClr val="61166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15</a:t>
            </a:fld>
            <a:endParaRPr kumimoji="0" lang="en-US" sz="1000" b="0" i="0" u="none" strike="noStrike" kern="0" cap="none" spc="0" normalizeH="0" baseline="0" noProof="0">
              <a:ln>
                <a:noFill/>
              </a:ln>
              <a:solidFill>
                <a:srgbClr val="611663"/>
              </a:solidFill>
              <a:effectLst/>
              <a:uLnTx/>
              <a:uFillTx/>
              <a:latin typeface="Calibri"/>
              <a:cs typeface="Calibri"/>
              <a:sym typeface="Calibri"/>
            </a:endParaRPr>
          </a:p>
        </p:txBody>
      </p:sp>
      <p:sp>
        <p:nvSpPr>
          <p:cNvPr id="17" name="5-Point Star 16">
            <a:extLst>
              <a:ext uri="{FF2B5EF4-FFF2-40B4-BE49-F238E27FC236}">
                <a16:creationId xmlns:a16="http://schemas.microsoft.com/office/drawing/2014/main" id="{709D910F-661D-464F-89D3-313D5AA40464}"/>
              </a:ext>
            </a:extLst>
          </p:cNvPr>
          <p:cNvSpPr/>
          <p:nvPr/>
        </p:nvSpPr>
        <p:spPr>
          <a:xfrm>
            <a:off x="7358821" y="3735068"/>
            <a:ext cx="292100" cy="246106"/>
          </a:xfrm>
          <a:prstGeom prst="star5">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611663"/>
              </a:solidFill>
              <a:effectLst/>
              <a:uLnTx/>
              <a:uFillTx/>
              <a:latin typeface="Arial"/>
              <a:ea typeface="+mn-ea"/>
              <a:cs typeface="+mn-cs"/>
              <a:sym typeface="Arial"/>
            </a:endParaRPr>
          </a:p>
        </p:txBody>
      </p:sp>
    </p:spTree>
    <p:extLst>
      <p:ext uri="{BB962C8B-B14F-4D97-AF65-F5344CB8AC3E}">
        <p14:creationId xmlns:p14="http://schemas.microsoft.com/office/powerpoint/2010/main" val="1506579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BEFF65-6B87-E049-A7C8-F24D533A6ED8}"/>
              </a:ext>
            </a:extLst>
          </p:cNvPr>
          <p:cNvSpPr>
            <a:spLocks noGrp="1"/>
          </p:cNvSpPr>
          <p:nvPr>
            <p:ph type="body" idx="1"/>
          </p:nvPr>
        </p:nvSpPr>
        <p:spPr>
          <a:xfrm>
            <a:off x="355107" y="1651247"/>
            <a:ext cx="11247421" cy="4500978"/>
          </a:xfrm>
        </p:spPr>
        <p:txBody>
          <a:bodyPr>
            <a:normAutofit/>
          </a:bodyPr>
          <a:lstStyle/>
          <a:p>
            <a:r>
              <a:rPr lang="en-US" dirty="0"/>
              <a:t>In January 2020, CCYJ was asked to determine the </a:t>
            </a:r>
            <a:r>
              <a:rPr lang="en-US" b="1" dirty="0"/>
              <a:t>feasibility of expanding </a:t>
            </a:r>
            <a:r>
              <a:rPr lang="en-US" dirty="0"/>
              <a:t>the SBCs in Washington State</a:t>
            </a:r>
          </a:p>
          <a:p>
            <a:pPr marL="86360" indent="0">
              <a:buNone/>
            </a:pPr>
            <a:endParaRPr lang="en-US" sz="1200" dirty="0"/>
          </a:p>
          <a:p>
            <a:r>
              <a:rPr lang="en-US" dirty="0"/>
              <a:t>CCYJ was tasked with developing an </a:t>
            </a:r>
            <a:r>
              <a:rPr lang="en-US" b="1" dirty="0"/>
              <a:t>Implementation Plan</a:t>
            </a:r>
            <a:r>
              <a:rPr lang="en-US" dirty="0"/>
              <a:t> that</a:t>
            </a:r>
          </a:p>
          <a:p>
            <a:pPr lvl="1"/>
            <a:r>
              <a:rPr lang="en-US" dirty="0"/>
              <a:t>Comprehensively identified the specific needs in our state </a:t>
            </a:r>
          </a:p>
          <a:p>
            <a:pPr lvl="1"/>
            <a:r>
              <a:rPr lang="en-US" dirty="0"/>
              <a:t>Mapped a path for a long-term, sustainable strategy for implement and expansion</a:t>
            </a:r>
          </a:p>
          <a:p>
            <a:pPr lvl="1"/>
            <a:r>
              <a:rPr lang="en-US" dirty="0"/>
              <a:t>Maintained fidelity to the SBCT approach</a:t>
            </a:r>
          </a:p>
          <a:p>
            <a:pPr lvl="1"/>
            <a:r>
              <a:rPr lang="en-US" dirty="0"/>
              <a:t>Centered those with lived experience</a:t>
            </a:r>
          </a:p>
          <a:p>
            <a:pPr lvl="1"/>
            <a:r>
              <a:rPr lang="en-US" dirty="0"/>
              <a:t>Created excitement and buy-in at all levels</a:t>
            </a:r>
          </a:p>
          <a:p>
            <a:pPr marL="563881" lvl="1" indent="0">
              <a:buNone/>
            </a:pPr>
            <a:endParaRPr lang="en-US" sz="1200" dirty="0"/>
          </a:p>
          <a:p>
            <a:pPr marL="86360" indent="0" algn="ctr">
              <a:buNone/>
            </a:pPr>
            <a:r>
              <a:rPr lang="en-US" dirty="0"/>
              <a:t>We recognized the public/private partnership was key to our success</a:t>
            </a:r>
          </a:p>
          <a:p>
            <a:pPr marL="86360" indent="0">
              <a:buNone/>
            </a:pPr>
            <a:endParaRPr lang="en-US" dirty="0"/>
          </a:p>
          <a:p>
            <a:pPr lvl="1"/>
            <a:endParaRPr lang="en-US" dirty="0"/>
          </a:p>
        </p:txBody>
      </p:sp>
      <p:sp>
        <p:nvSpPr>
          <p:cNvPr id="3" name="Title 2">
            <a:extLst>
              <a:ext uri="{FF2B5EF4-FFF2-40B4-BE49-F238E27FC236}">
                <a16:creationId xmlns:a16="http://schemas.microsoft.com/office/drawing/2014/main" id="{82D2D3C1-288B-CD4C-9E0F-1E4A2758B9F4}"/>
              </a:ext>
            </a:extLst>
          </p:cNvPr>
          <p:cNvSpPr>
            <a:spLocks noGrp="1"/>
          </p:cNvSpPr>
          <p:nvPr>
            <p:ph type="title"/>
          </p:nvPr>
        </p:nvSpPr>
        <p:spPr/>
        <p:txBody>
          <a:bodyPr/>
          <a:lstStyle/>
          <a:p>
            <a:r>
              <a:rPr lang="en-US" dirty="0"/>
              <a:t>Project Overview</a:t>
            </a:r>
          </a:p>
        </p:txBody>
      </p:sp>
      <p:sp>
        <p:nvSpPr>
          <p:cNvPr id="4" name="Google Shape;73;p29">
            <a:extLst>
              <a:ext uri="{FF2B5EF4-FFF2-40B4-BE49-F238E27FC236}">
                <a16:creationId xmlns:a16="http://schemas.microsoft.com/office/drawing/2014/main" id="{2C789034-0959-024C-9DFD-E0A931F1238D}"/>
              </a:ext>
            </a:extLst>
          </p:cNvPr>
          <p:cNvSpPr txBox="1">
            <a:spLocks/>
          </p:cNvSpPr>
          <p:nvPr/>
        </p:nvSpPr>
        <p:spPr>
          <a:xfrm>
            <a:off x="11432930" y="6475507"/>
            <a:ext cx="474785" cy="153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smtClean="0">
                <a:ln>
                  <a:noFill/>
                </a:ln>
                <a:solidFill>
                  <a:srgbClr val="61166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16</a:t>
            </a:fld>
            <a:endParaRPr kumimoji="0" lang="en-US" sz="1000" b="0" i="0" u="none" strike="noStrike" kern="0" cap="none" spc="0" normalizeH="0" baseline="0" noProof="0">
              <a:ln>
                <a:noFill/>
              </a:ln>
              <a:solidFill>
                <a:srgbClr val="611663"/>
              </a:solidFill>
              <a:effectLst/>
              <a:uLnTx/>
              <a:uFillTx/>
              <a:latin typeface="Calibri"/>
              <a:cs typeface="Calibri"/>
              <a:sym typeface="Calibri"/>
            </a:endParaRPr>
          </a:p>
        </p:txBody>
      </p:sp>
    </p:spTree>
    <p:extLst>
      <p:ext uri="{BB962C8B-B14F-4D97-AF65-F5344CB8AC3E}">
        <p14:creationId xmlns:p14="http://schemas.microsoft.com/office/powerpoint/2010/main" val="1360053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CC0E-5314-AE45-A847-1CF21F4406AB}"/>
              </a:ext>
            </a:extLst>
          </p:cNvPr>
          <p:cNvSpPr>
            <a:spLocks noGrp="1"/>
          </p:cNvSpPr>
          <p:nvPr>
            <p:ph type="title"/>
          </p:nvPr>
        </p:nvSpPr>
        <p:spPr/>
        <p:txBody>
          <a:bodyPr/>
          <a:lstStyle/>
          <a:p>
            <a:r>
              <a:rPr lang="en-US" dirty="0"/>
              <a:t>Planning for Sustainability Through a Formal Partnership</a:t>
            </a:r>
          </a:p>
        </p:txBody>
      </p:sp>
      <p:sp>
        <p:nvSpPr>
          <p:cNvPr id="3" name="Text Placeholder 2">
            <a:extLst>
              <a:ext uri="{FF2B5EF4-FFF2-40B4-BE49-F238E27FC236}">
                <a16:creationId xmlns:a16="http://schemas.microsoft.com/office/drawing/2014/main" id="{32F697DA-ACA8-5E42-8DAC-E027187CDEEC}"/>
              </a:ext>
            </a:extLst>
          </p:cNvPr>
          <p:cNvSpPr>
            <a:spLocks noGrp="1"/>
          </p:cNvSpPr>
          <p:nvPr>
            <p:ph type="body" idx="1"/>
          </p:nvPr>
        </p:nvSpPr>
        <p:spPr/>
        <p:txBody>
          <a:bodyPr anchor="t"/>
          <a:lstStyle/>
          <a:p>
            <a:r>
              <a:rPr lang="en-US" dirty="0"/>
              <a:t>CCYJ</a:t>
            </a:r>
          </a:p>
        </p:txBody>
      </p:sp>
      <p:sp>
        <p:nvSpPr>
          <p:cNvPr id="4" name="Text Placeholder 3">
            <a:extLst>
              <a:ext uri="{FF2B5EF4-FFF2-40B4-BE49-F238E27FC236}">
                <a16:creationId xmlns:a16="http://schemas.microsoft.com/office/drawing/2014/main" id="{827ABEA9-9B3F-CD40-82A4-CF249BD8B530}"/>
              </a:ext>
            </a:extLst>
          </p:cNvPr>
          <p:cNvSpPr>
            <a:spLocks noGrp="1"/>
          </p:cNvSpPr>
          <p:nvPr>
            <p:ph type="body" idx="2"/>
          </p:nvPr>
        </p:nvSpPr>
        <p:spPr>
          <a:xfrm>
            <a:off x="690114" y="2214881"/>
            <a:ext cx="5307462" cy="3322320"/>
          </a:xfrm>
        </p:spPr>
        <p:txBody>
          <a:bodyPr/>
          <a:lstStyle/>
          <a:p>
            <a:r>
              <a:rPr lang="en-US" dirty="0"/>
              <a:t>Statewide initiatives </a:t>
            </a:r>
          </a:p>
          <a:p>
            <a:r>
              <a:rPr lang="en-US" dirty="0"/>
              <a:t>Funding</a:t>
            </a:r>
          </a:p>
          <a:p>
            <a:r>
              <a:rPr lang="en-US" dirty="0"/>
              <a:t>Policy and Legislation</a:t>
            </a:r>
          </a:p>
          <a:p>
            <a:r>
              <a:rPr lang="en-US" dirty="0"/>
              <a:t>Convenings</a:t>
            </a:r>
          </a:p>
          <a:p>
            <a:endParaRPr lang="en-US" dirty="0"/>
          </a:p>
        </p:txBody>
      </p:sp>
      <p:sp>
        <p:nvSpPr>
          <p:cNvPr id="5" name="Text Placeholder 4">
            <a:extLst>
              <a:ext uri="{FF2B5EF4-FFF2-40B4-BE49-F238E27FC236}">
                <a16:creationId xmlns:a16="http://schemas.microsoft.com/office/drawing/2014/main" id="{5C30E330-00CE-7E4F-82E4-0B2548651EF0}"/>
              </a:ext>
            </a:extLst>
          </p:cNvPr>
          <p:cNvSpPr>
            <a:spLocks noGrp="1"/>
          </p:cNvSpPr>
          <p:nvPr>
            <p:ph type="body" idx="3"/>
          </p:nvPr>
        </p:nvSpPr>
        <p:spPr/>
        <p:txBody>
          <a:bodyPr anchor="t"/>
          <a:lstStyle/>
          <a:p>
            <a:r>
              <a:rPr lang="en-US" dirty="0"/>
              <a:t>AOC</a:t>
            </a:r>
          </a:p>
        </p:txBody>
      </p:sp>
      <p:sp>
        <p:nvSpPr>
          <p:cNvPr id="6" name="Text Placeholder 5">
            <a:extLst>
              <a:ext uri="{FF2B5EF4-FFF2-40B4-BE49-F238E27FC236}">
                <a16:creationId xmlns:a16="http://schemas.microsoft.com/office/drawing/2014/main" id="{7B6C4E5E-5F1A-994D-AFC3-5B348A6AF768}"/>
              </a:ext>
            </a:extLst>
          </p:cNvPr>
          <p:cNvSpPr>
            <a:spLocks noGrp="1"/>
          </p:cNvSpPr>
          <p:nvPr>
            <p:ph type="body" idx="4"/>
          </p:nvPr>
        </p:nvSpPr>
        <p:spPr>
          <a:xfrm>
            <a:off x="6172200" y="2214881"/>
            <a:ext cx="5307462" cy="3322320"/>
          </a:xfrm>
        </p:spPr>
        <p:txBody>
          <a:bodyPr/>
          <a:lstStyle/>
          <a:p>
            <a:r>
              <a:rPr lang="en-US" dirty="0"/>
              <a:t>Understand local court culture</a:t>
            </a:r>
          </a:p>
          <a:p>
            <a:r>
              <a:rPr lang="en-US" dirty="0"/>
              <a:t>Access to data</a:t>
            </a:r>
          </a:p>
          <a:p>
            <a:r>
              <a:rPr lang="en-US" dirty="0"/>
              <a:t>Stakeholder relationships</a:t>
            </a:r>
          </a:p>
          <a:p>
            <a:r>
              <a:rPr lang="en-US" dirty="0"/>
              <a:t>Judicial partnerships</a:t>
            </a:r>
          </a:p>
          <a:p>
            <a:endParaRPr lang="en-US" dirty="0"/>
          </a:p>
          <a:p>
            <a:endParaRPr lang="en-US" dirty="0"/>
          </a:p>
          <a:p>
            <a:endParaRPr lang="en-US" dirty="0"/>
          </a:p>
        </p:txBody>
      </p:sp>
      <p:sp>
        <p:nvSpPr>
          <p:cNvPr id="7" name="Google Shape;73;p29">
            <a:extLst>
              <a:ext uri="{FF2B5EF4-FFF2-40B4-BE49-F238E27FC236}">
                <a16:creationId xmlns:a16="http://schemas.microsoft.com/office/drawing/2014/main" id="{087C5D69-0F4A-7747-97EE-55570031B3E9}"/>
              </a:ext>
            </a:extLst>
          </p:cNvPr>
          <p:cNvSpPr txBox="1">
            <a:spLocks/>
          </p:cNvSpPr>
          <p:nvPr/>
        </p:nvSpPr>
        <p:spPr>
          <a:xfrm>
            <a:off x="11432930" y="6475507"/>
            <a:ext cx="474785" cy="153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smtClean="0">
                <a:ln>
                  <a:noFill/>
                </a:ln>
                <a:solidFill>
                  <a:srgbClr val="61166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17</a:t>
            </a:fld>
            <a:endParaRPr kumimoji="0" lang="en-US" sz="1000" b="0" i="0" u="none" strike="noStrike" kern="0" cap="none" spc="0" normalizeH="0" baseline="0" noProof="0">
              <a:ln>
                <a:noFill/>
              </a:ln>
              <a:solidFill>
                <a:srgbClr val="611663"/>
              </a:solidFill>
              <a:effectLst/>
              <a:uLnTx/>
              <a:uFillTx/>
              <a:latin typeface="Calibri"/>
              <a:cs typeface="Calibri"/>
              <a:sym typeface="Calibri"/>
            </a:endParaRPr>
          </a:p>
        </p:txBody>
      </p:sp>
    </p:spTree>
    <p:extLst>
      <p:ext uri="{BB962C8B-B14F-4D97-AF65-F5344CB8AC3E}">
        <p14:creationId xmlns:p14="http://schemas.microsoft.com/office/powerpoint/2010/main" val="3560242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621875-07E6-734F-8A6E-BB566CC66340}"/>
              </a:ext>
            </a:extLst>
          </p:cNvPr>
          <p:cNvSpPr>
            <a:spLocks noGrp="1"/>
          </p:cNvSpPr>
          <p:nvPr>
            <p:ph type="body" idx="1"/>
          </p:nvPr>
        </p:nvSpPr>
        <p:spPr>
          <a:xfrm>
            <a:off x="5074920" y="2064781"/>
            <a:ext cx="6527608" cy="3527128"/>
          </a:xfrm>
        </p:spPr>
        <p:txBody>
          <a:bodyPr>
            <a:normAutofit/>
          </a:bodyPr>
          <a:lstStyle/>
          <a:p>
            <a:pPr lvl="1"/>
            <a:r>
              <a:rPr lang="en-US" dirty="0"/>
              <a:t>Inclusive approach </a:t>
            </a:r>
          </a:p>
          <a:p>
            <a:pPr marL="563881" lvl="1" indent="0">
              <a:buNone/>
            </a:pPr>
            <a:endParaRPr lang="en-US" sz="800" dirty="0"/>
          </a:p>
          <a:p>
            <a:pPr lvl="1"/>
            <a:r>
              <a:rPr lang="en-US" dirty="0"/>
              <a:t>Parent voices front and center</a:t>
            </a:r>
          </a:p>
          <a:p>
            <a:pPr marL="563881" lvl="1" indent="0">
              <a:buNone/>
            </a:pPr>
            <a:endParaRPr lang="en-US" sz="800" dirty="0"/>
          </a:p>
          <a:p>
            <a:pPr lvl="1"/>
            <a:r>
              <a:rPr lang="en-US" dirty="0"/>
              <a:t>Virtual meetings designed to</a:t>
            </a:r>
          </a:p>
          <a:p>
            <a:pPr lvl="2"/>
            <a:r>
              <a:rPr lang="en-US" dirty="0"/>
              <a:t>Build relationships and ownership</a:t>
            </a:r>
          </a:p>
          <a:p>
            <a:pPr lvl="2"/>
            <a:r>
              <a:rPr lang="en-US" dirty="0"/>
              <a:t>Understand the need and the approach</a:t>
            </a:r>
          </a:p>
          <a:p>
            <a:pPr lvl="2"/>
            <a:r>
              <a:rPr lang="en-US" dirty="0"/>
              <a:t>Create Washington’s vision and mission</a:t>
            </a:r>
          </a:p>
          <a:p>
            <a:pPr lvl="3"/>
            <a:r>
              <a:rPr lang="en-US" dirty="0"/>
              <a:t>Keep families together and connected</a:t>
            </a:r>
          </a:p>
          <a:p>
            <a:pPr lvl="3"/>
            <a:r>
              <a:rPr lang="en-US" dirty="0"/>
              <a:t>Address disproportionality</a:t>
            </a:r>
          </a:p>
          <a:p>
            <a:pPr marL="563881" lvl="1" indent="0">
              <a:buNone/>
            </a:pPr>
            <a:endParaRPr lang="en-US" dirty="0"/>
          </a:p>
          <a:p>
            <a:pPr lvl="1"/>
            <a:endParaRPr lang="en-US" sz="2800" dirty="0"/>
          </a:p>
          <a:p>
            <a:endParaRPr lang="en-US" dirty="0"/>
          </a:p>
        </p:txBody>
      </p:sp>
      <p:sp>
        <p:nvSpPr>
          <p:cNvPr id="3" name="Title 2">
            <a:extLst>
              <a:ext uri="{FF2B5EF4-FFF2-40B4-BE49-F238E27FC236}">
                <a16:creationId xmlns:a16="http://schemas.microsoft.com/office/drawing/2014/main" id="{7C5A7462-E952-ED43-9810-90AF69F47D27}"/>
              </a:ext>
            </a:extLst>
          </p:cNvPr>
          <p:cNvSpPr>
            <a:spLocks noGrp="1"/>
          </p:cNvSpPr>
          <p:nvPr>
            <p:ph type="title"/>
          </p:nvPr>
        </p:nvSpPr>
        <p:spPr/>
        <p:txBody>
          <a:bodyPr/>
          <a:lstStyle/>
          <a:p>
            <a:r>
              <a:rPr lang="en-US" dirty="0"/>
              <a:t>Co-Design with System Partners</a:t>
            </a:r>
          </a:p>
        </p:txBody>
      </p:sp>
      <p:pic>
        <p:nvPicPr>
          <p:cNvPr id="5" name="Picture 4"/>
          <p:cNvPicPr>
            <a:picLocks noChangeAspect="1"/>
          </p:cNvPicPr>
          <p:nvPr/>
        </p:nvPicPr>
        <p:blipFill>
          <a:blip r:embed="rId3"/>
          <a:stretch>
            <a:fillRect/>
          </a:stretch>
        </p:blipFill>
        <p:spPr>
          <a:xfrm>
            <a:off x="242455" y="2064781"/>
            <a:ext cx="5086350" cy="3390900"/>
          </a:xfrm>
          <a:prstGeom prst="rect">
            <a:avLst/>
          </a:prstGeom>
        </p:spPr>
      </p:pic>
      <p:sp>
        <p:nvSpPr>
          <p:cNvPr id="6" name="Google Shape;73;p29">
            <a:extLst>
              <a:ext uri="{FF2B5EF4-FFF2-40B4-BE49-F238E27FC236}">
                <a16:creationId xmlns:a16="http://schemas.microsoft.com/office/drawing/2014/main" id="{3DF5F835-9994-864E-817B-EDE645ADD72A}"/>
              </a:ext>
            </a:extLst>
          </p:cNvPr>
          <p:cNvSpPr txBox="1">
            <a:spLocks/>
          </p:cNvSpPr>
          <p:nvPr/>
        </p:nvSpPr>
        <p:spPr>
          <a:xfrm>
            <a:off x="11432930" y="6475507"/>
            <a:ext cx="474785" cy="153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smtClean="0">
                <a:ln>
                  <a:noFill/>
                </a:ln>
                <a:solidFill>
                  <a:srgbClr val="61166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18</a:t>
            </a:fld>
            <a:endParaRPr kumimoji="0" lang="en-US" sz="1000" b="0" i="0" u="none" strike="noStrike" kern="0" cap="none" spc="0" normalizeH="0" baseline="0" noProof="0">
              <a:ln>
                <a:noFill/>
              </a:ln>
              <a:solidFill>
                <a:srgbClr val="611663"/>
              </a:solidFill>
              <a:effectLst/>
              <a:uLnTx/>
              <a:uFillTx/>
              <a:latin typeface="Calibri"/>
              <a:cs typeface="Calibri"/>
              <a:sym typeface="Calibri"/>
            </a:endParaRPr>
          </a:p>
        </p:txBody>
      </p:sp>
    </p:spTree>
    <p:extLst>
      <p:ext uri="{BB962C8B-B14F-4D97-AF65-F5344CB8AC3E}">
        <p14:creationId xmlns:p14="http://schemas.microsoft.com/office/powerpoint/2010/main" val="2959690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12CC89-7621-E64A-A22C-D4C22671CF56}"/>
              </a:ext>
            </a:extLst>
          </p:cNvPr>
          <p:cNvSpPr>
            <a:spLocks noGrp="1"/>
          </p:cNvSpPr>
          <p:nvPr>
            <p:ph type="body" idx="1"/>
          </p:nvPr>
        </p:nvSpPr>
        <p:spPr>
          <a:xfrm>
            <a:off x="242455" y="1928552"/>
            <a:ext cx="7783945" cy="4337431"/>
          </a:xfrm>
        </p:spPr>
        <p:txBody>
          <a:bodyPr>
            <a:normAutofit/>
          </a:bodyPr>
          <a:lstStyle/>
          <a:p>
            <a:r>
              <a:rPr lang="en-US" dirty="0"/>
              <a:t>Engaged stakeholders across WA to join a </a:t>
            </a:r>
            <a:r>
              <a:rPr lang="en-US" b="1" dirty="0"/>
              <a:t>Design Team</a:t>
            </a:r>
            <a:r>
              <a:rPr lang="en-US" dirty="0"/>
              <a:t> and develop the implementation plan</a:t>
            </a:r>
          </a:p>
          <a:p>
            <a:pPr lvl="1"/>
            <a:r>
              <a:rPr lang="en-US" dirty="0"/>
              <a:t>Addressed various components of the plan through larger Design Team meetings and smaller workgroups </a:t>
            </a:r>
          </a:p>
          <a:p>
            <a:pPr lvl="1"/>
            <a:r>
              <a:rPr lang="en-US" dirty="0"/>
              <a:t>Included individuals of various expertise, including parent allies </a:t>
            </a:r>
          </a:p>
          <a:p>
            <a:pPr lvl="1"/>
            <a:r>
              <a:rPr lang="en-US" dirty="0"/>
              <a:t>Maintained stakeholder communication and momentum throughout process</a:t>
            </a:r>
          </a:p>
          <a:p>
            <a:r>
              <a:rPr lang="en-US" dirty="0"/>
              <a:t>Set the direction for our state and applied for funding</a:t>
            </a:r>
          </a:p>
        </p:txBody>
      </p:sp>
      <p:sp>
        <p:nvSpPr>
          <p:cNvPr id="3" name="Title 2">
            <a:extLst>
              <a:ext uri="{FF2B5EF4-FFF2-40B4-BE49-F238E27FC236}">
                <a16:creationId xmlns:a16="http://schemas.microsoft.com/office/drawing/2014/main" id="{EFCEDDD7-98AB-1645-A2A6-9B30BEB56594}"/>
              </a:ext>
            </a:extLst>
          </p:cNvPr>
          <p:cNvSpPr>
            <a:spLocks noGrp="1"/>
          </p:cNvSpPr>
          <p:nvPr>
            <p:ph type="title"/>
          </p:nvPr>
        </p:nvSpPr>
        <p:spPr/>
        <p:txBody>
          <a:bodyPr/>
          <a:lstStyle/>
          <a:p>
            <a:r>
              <a:rPr lang="en-US" dirty="0"/>
              <a:t>Overview of the Planning Process</a:t>
            </a:r>
          </a:p>
        </p:txBody>
      </p:sp>
      <p:pic>
        <p:nvPicPr>
          <p:cNvPr id="4" name="Picture 2">
            <a:extLst>
              <a:ext uri="{FF2B5EF4-FFF2-40B4-BE49-F238E27FC236}">
                <a16:creationId xmlns:a16="http://schemas.microsoft.com/office/drawing/2014/main" id="{C2EC5259-4A06-6F46-9C18-90F9F8EFF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4451" y="2035047"/>
            <a:ext cx="3652693" cy="352224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73;p29">
            <a:extLst>
              <a:ext uri="{FF2B5EF4-FFF2-40B4-BE49-F238E27FC236}">
                <a16:creationId xmlns:a16="http://schemas.microsoft.com/office/drawing/2014/main" id="{5815D96A-0800-CD45-A7E1-0D51F988FA44}"/>
              </a:ext>
            </a:extLst>
          </p:cNvPr>
          <p:cNvSpPr txBox="1">
            <a:spLocks/>
          </p:cNvSpPr>
          <p:nvPr/>
        </p:nvSpPr>
        <p:spPr>
          <a:xfrm>
            <a:off x="11432930" y="6475507"/>
            <a:ext cx="474785" cy="153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smtClean="0">
                <a:ln>
                  <a:noFill/>
                </a:ln>
                <a:solidFill>
                  <a:srgbClr val="61166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19</a:t>
            </a:fld>
            <a:endParaRPr kumimoji="0" lang="en-US" sz="1000" b="0" i="0" u="none" strike="noStrike" kern="0" cap="none" spc="0" normalizeH="0" baseline="0" noProof="0" dirty="0">
              <a:ln>
                <a:noFill/>
              </a:ln>
              <a:solidFill>
                <a:srgbClr val="611663"/>
              </a:solidFill>
              <a:effectLst/>
              <a:uLnTx/>
              <a:uFillTx/>
              <a:latin typeface="Calibri"/>
              <a:cs typeface="Calibri"/>
              <a:sym typeface="Calibri"/>
            </a:endParaRPr>
          </a:p>
        </p:txBody>
      </p:sp>
    </p:spTree>
    <p:extLst>
      <p:ext uri="{BB962C8B-B14F-4D97-AF65-F5344CB8AC3E}">
        <p14:creationId xmlns:p14="http://schemas.microsoft.com/office/powerpoint/2010/main" val="334677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1CC179-5D85-4515-8254-6CA14BCF84C0}"/>
              </a:ext>
            </a:extLst>
          </p:cNvPr>
          <p:cNvSpPr txBox="1">
            <a:spLocks/>
          </p:cNvSpPr>
          <p:nvPr/>
        </p:nvSpPr>
        <p:spPr>
          <a:xfrm>
            <a:off x="642143" y="174660"/>
            <a:ext cx="9993313" cy="1228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FFCE02"/>
                </a:solidFill>
                <a:latin typeface="+mn-lt"/>
                <a:cs typeface="Segoe UI Light" panose="020B0502040204020203" pitchFamily="34" charset="0"/>
              </a:rPr>
              <a:t>Introduction to Sustainability Webinar Series</a:t>
            </a:r>
          </a:p>
        </p:txBody>
      </p:sp>
      <p:sp>
        <p:nvSpPr>
          <p:cNvPr id="5" name="Content Placeholder 2">
            <a:extLst>
              <a:ext uri="{FF2B5EF4-FFF2-40B4-BE49-F238E27FC236}">
                <a16:creationId xmlns:a16="http://schemas.microsoft.com/office/drawing/2014/main" id="{B3BAB550-EC99-4BC6-9137-A34AB74C9321}"/>
              </a:ext>
            </a:extLst>
          </p:cNvPr>
          <p:cNvSpPr txBox="1">
            <a:spLocks/>
          </p:cNvSpPr>
          <p:nvPr/>
        </p:nvSpPr>
        <p:spPr>
          <a:xfrm>
            <a:off x="642143" y="1392361"/>
            <a:ext cx="11277600" cy="464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endPar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01E192F-A7BB-40E8-9908-B8289CC05D64}"/>
              </a:ext>
            </a:extLst>
          </p:cNvPr>
          <p:cNvSpPr txBox="1"/>
          <p:nvPr/>
        </p:nvSpPr>
        <p:spPr>
          <a:xfrm>
            <a:off x="710539" y="1765067"/>
            <a:ext cx="9856520" cy="2308324"/>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This webinar is the first in a series that will focus on strategies to sustain Infant Toddler Court Teams in states and local communities.</a:t>
            </a:r>
          </a:p>
          <a:p>
            <a:pPr marR="0">
              <a:spcBef>
                <a:spcPts val="0"/>
              </a:spcBef>
              <a:spcAft>
                <a:spcPts val="0"/>
              </a:spcAft>
            </a:pPr>
            <a:r>
              <a:rPr lang="en-US" sz="2400" dirty="0">
                <a:effectLst/>
                <a:latin typeface="Calibri" panose="020F0502020204030204" pitchFamily="34" charset="0"/>
                <a:ea typeface="Calibri" panose="020F0502020204030204" pitchFamily="34" charset="0"/>
              </a:rPr>
              <a:t>  </a:t>
            </a:r>
          </a:p>
          <a:p>
            <a:pPr marL="285750" marR="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Future webinars will touch on other aspects of sustainability planning, including cultivating champions, developing collaborative partnerships, financing, and building internal capacity.   </a:t>
            </a:r>
          </a:p>
        </p:txBody>
      </p:sp>
      <p:sp>
        <p:nvSpPr>
          <p:cNvPr id="7" name="TextBox 5">
            <a:extLst>
              <a:ext uri="{FF2B5EF4-FFF2-40B4-BE49-F238E27FC236}">
                <a16:creationId xmlns:a16="http://schemas.microsoft.com/office/drawing/2014/main" id="{51B57B28-B93D-41E1-A74E-4113886C88C3}"/>
              </a:ext>
            </a:extLst>
          </p:cNvPr>
          <p:cNvSpPr txBox="1"/>
          <p:nvPr/>
        </p:nvSpPr>
        <p:spPr>
          <a:xfrm>
            <a:off x="1032387" y="4858532"/>
            <a:ext cx="10253922" cy="107721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fontAlgn="base">
              <a:buNone/>
            </a:pPr>
            <a:r>
              <a:rPr lang="en-US" sz="1600" b="0" i="1" dirty="0">
                <a:solidFill>
                  <a:srgbClr val="000000"/>
                </a:solidFill>
                <a:effectLst/>
                <a:latin typeface="inherit"/>
                <a:cs typeface="Arial"/>
              </a:rPr>
              <a:t>This program is supported by the Health Resources and Services Administration (HRSA) of the U.S. Department of Health and Human Services (HHS) as part of an award totaling </a:t>
            </a:r>
            <a:r>
              <a:rPr lang="en-US" sz="1600" i="1" dirty="0">
                <a:effectLst/>
                <a:latin typeface="Calibri"/>
                <a:ea typeface="Calibri" panose="020F0502020204030204" pitchFamily="34" charset="0"/>
                <a:cs typeface="Arial"/>
              </a:rPr>
              <a:t>$</a:t>
            </a:r>
            <a:r>
              <a:rPr lang="en-US" sz="1600" i="1" dirty="0">
                <a:latin typeface="Calibri"/>
                <a:ea typeface="Calibri" panose="020F0502020204030204" pitchFamily="34" charset="0"/>
                <a:cs typeface="Arial"/>
              </a:rPr>
              <a:t>19,581,161 </a:t>
            </a:r>
            <a:r>
              <a:rPr lang="en-US" sz="1600" b="0" i="1" dirty="0">
                <a:solidFill>
                  <a:srgbClr val="000000"/>
                </a:solidFill>
                <a:effectLst/>
                <a:latin typeface="inherit"/>
                <a:cs typeface="Arial"/>
              </a:rPr>
              <a:t>with 0 percent financed with non-governmental sources. The contents are those of the author(s) and do not necessarily represent the official views of, nor an endorsement, by HRSA, HHS, or the U.S. Government. For more information, please visit HRSA.gov.</a:t>
            </a:r>
            <a:r>
              <a:rPr lang="en-US" sz="1600" i="1" dirty="0">
                <a:solidFill>
                  <a:srgbClr val="000000"/>
                </a:solidFill>
                <a:latin typeface="inherit"/>
                <a:cs typeface="Arial"/>
              </a:rPr>
              <a:t> </a:t>
            </a:r>
            <a:endParaRPr lang="en-US" sz="1600" b="0" i="1" dirty="0">
              <a:solidFill>
                <a:srgbClr val="000000"/>
              </a:solidFill>
              <a:effectLst/>
              <a:latin typeface="inherit"/>
            </a:endParaRPr>
          </a:p>
        </p:txBody>
      </p:sp>
    </p:spTree>
    <p:extLst>
      <p:ext uri="{BB962C8B-B14F-4D97-AF65-F5344CB8AC3E}">
        <p14:creationId xmlns:p14="http://schemas.microsoft.com/office/powerpoint/2010/main" val="1478800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2420AF-91BE-4247-81A3-BD8EBD9D43F8}"/>
              </a:ext>
            </a:extLst>
          </p:cNvPr>
          <p:cNvSpPr>
            <a:spLocks noGrp="1"/>
          </p:cNvSpPr>
          <p:nvPr>
            <p:ph type="body" idx="1"/>
          </p:nvPr>
        </p:nvSpPr>
        <p:spPr>
          <a:xfrm>
            <a:off x="571501" y="2034540"/>
            <a:ext cx="6549390" cy="3663356"/>
          </a:xfrm>
        </p:spPr>
        <p:txBody>
          <a:bodyPr>
            <a:normAutofit/>
          </a:bodyPr>
          <a:lstStyle/>
          <a:p>
            <a:endParaRPr lang="en-US" dirty="0"/>
          </a:p>
          <a:p>
            <a:r>
              <a:rPr lang="en-US" dirty="0"/>
              <a:t>Washington is a non-unified court system</a:t>
            </a:r>
            <a:endParaRPr lang="en-US" sz="800" dirty="0"/>
          </a:p>
          <a:p>
            <a:r>
              <a:rPr lang="en-US" dirty="0"/>
              <a:t>Challenge: Build a statewide system that supports fidelity to the core components while maintaining local control and character</a:t>
            </a:r>
          </a:p>
          <a:p>
            <a:endParaRPr lang="en-US" dirty="0">
              <a:solidFill>
                <a:srgbClr val="FF0000"/>
              </a:solidFill>
            </a:endParaRPr>
          </a:p>
        </p:txBody>
      </p:sp>
      <p:sp>
        <p:nvSpPr>
          <p:cNvPr id="3" name="Title 2">
            <a:extLst>
              <a:ext uri="{FF2B5EF4-FFF2-40B4-BE49-F238E27FC236}">
                <a16:creationId xmlns:a16="http://schemas.microsoft.com/office/drawing/2014/main" id="{4AE829B9-DEEE-9444-B00F-D24777CC8E62}"/>
              </a:ext>
            </a:extLst>
          </p:cNvPr>
          <p:cNvSpPr>
            <a:spLocks noGrp="1"/>
          </p:cNvSpPr>
          <p:nvPr>
            <p:ph type="title"/>
          </p:nvPr>
        </p:nvSpPr>
        <p:spPr/>
        <p:txBody>
          <a:bodyPr/>
          <a:lstStyle/>
          <a:p>
            <a:r>
              <a:rPr lang="en-US" dirty="0"/>
              <a:t>Court Context</a:t>
            </a:r>
          </a:p>
        </p:txBody>
      </p:sp>
      <p:pic>
        <p:nvPicPr>
          <p:cNvPr id="4" name="Picture 3"/>
          <p:cNvPicPr>
            <a:picLocks noChangeAspect="1"/>
          </p:cNvPicPr>
          <p:nvPr/>
        </p:nvPicPr>
        <p:blipFill rotWithShape="1">
          <a:blip r:embed="rId3"/>
          <a:srcRect l="29440" t="199" r="66" b="693"/>
          <a:stretch/>
        </p:blipFill>
        <p:spPr>
          <a:xfrm>
            <a:off x="7886700" y="2034540"/>
            <a:ext cx="4023360" cy="3813810"/>
          </a:xfrm>
          <a:prstGeom prst="rect">
            <a:avLst/>
          </a:prstGeom>
        </p:spPr>
      </p:pic>
      <p:sp>
        <p:nvSpPr>
          <p:cNvPr id="5" name="Google Shape;73;p29">
            <a:extLst>
              <a:ext uri="{FF2B5EF4-FFF2-40B4-BE49-F238E27FC236}">
                <a16:creationId xmlns:a16="http://schemas.microsoft.com/office/drawing/2014/main" id="{670477F8-D4E9-6147-B46B-AF1C9E026009}"/>
              </a:ext>
            </a:extLst>
          </p:cNvPr>
          <p:cNvSpPr txBox="1">
            <a:spLocks/>
          </p:cNvSpPr>
          <p:nvPr/>
        </p:nvSpPr>
        <p:spPr>
          <a:xfrm>
            <a:off x="11432930" y="6475507"/>
            <a:ext cx="474785" cy="153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smtClean="0">
                <a:ln>
                  <a:noFill/>
                </a:ln>
                <a:solidFill>
                  <a:srgbClr val="61166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20</a:t>
            </a:fld>
            <a:endParaRPr kumimoji="0" lang="en-US" sz="1000" b="0" i="0" u="none" strike="noStrike" kern="0" cap="none" spc="0" normalizeH="0" baseline="0" noProof="0">
              <a:ln>
                <a:noFill/>
              </a:ln>
              <a:solidFill>
                <a:srgbClr val="611663"/>
              </a:solidFill>
              <a:effectLst/>
              <a:uLnTx/>
              <a:uFillTx/>
              <a:latin typeface="Calibri"/>
              <a:cs typeface="Calibri"/>
              <a:sym typeface="Calibri"/>
            </a:endParaRPr>
          </a:p>
        </p:txBody>
      </p:sp>
    </p:spTree>
    <p:extLst>
      <p:ext uri="{BB962C8B-B14F-4D97-AF65-F5344CB8AC3E}">
        <p14:creationId xmlns:p14="http://schemas.microsoft.com/office/powerpoint/2010/main" val="3477422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9B53DA-BC1D-9847-908F-00CDDDA70B5C}"/>
              </a:ext>
            </a:extLst>
          </p:cNvPr>
          <p:cNvSpPr>
            <a:spLocks noGrp="1"/>
          </p:cNvSpPr>
          <p:nvPr>
            <p:ph type="body" idx="1"/>
          </p:nvPr>
        </p:nvSpPr>
        <p:spPr/>
        <p:txBody>
          <a:bodyPr>
            <a:normAutofit/>
          </a:bodyPr>
          <a:lstStyle/>
          <a:p>
            <a:r>
              <a:rPr lang="en-US" sz="3200" dirty="0"/>
              <a:t>Sustainability was a focus from the start of our work</a:t>
            </a:r>
          </a:p>
          <a:p>
            <a:r>
              <a:rPr lang="en-US" sz="3200" dirty="0"/>
              <a:t>Legislative strategy includes long and short-term goals</a:t>
            </a:r>
          </a:p>
          <a:p>
            <a:pPr lvl="1"/>
            <a:r>
              <a:rPr lang="en-US" sz="2800" dirty="0"/>
              <a:t>Impact of the pandemic</a:t>
            </a:r>
          </a:p>
          <a:p>
            <a:pPr lvl="1"/>
            <a:r>
              <a:rPr lang="en-US" sz="2800" dirty="0"/>
              <a:t>Legislative process was complicated</a:t>
            </a:r>
          </a:p>
          <a:p>
            <a:pPr marL="86360" indent="0">
              <a:buNone/>
            </a:pPr>
            <a:endParaRPr lang="en-US" dirty="0"/>
          </a:p>
        </p:txBody>
      </p:sp>
      <p:sp>
        <p:nvSpPr>
          <p:cNvPr id="3" name="Title 2">
            <a:extLst>
              <a:ext uri="{FF2B5EF4-FFF2-40B4-BE49-F238E27FC236}">
                <a16:creationId xmlns:a16="http://schemas.microsoft.com/office/drawing/2014/main" id="{39839A96-C525-7D4A-8011-2415170E1384}"/>
              </a:ext>
            </a:extLst>
          </p:cNvPr>
          <p:cNvSpPr>
            <a:spLocks noGrp="1"/>
          </p:cNvSpPr>
          <p:nvPr>
            <p:ph type="title"/>
          </p:nvPr>
        </p:nvSpPr>
        <p:spPr/>
        <p:txBody>
          <a:bodyPr/>
          <a:lstStyle/>
          <a:p>
            <a:r>
              <a:rPr lang="en-US" dirty="0"/>
              <a:t>Focusing on Sustainability: Legislation</a:t>
            </a:r>
          </a:p>
        </p:txBody>
      </p:sp>
      <p:sp>
        <p:nvSpPr>
          <p:cNvPr id="4" name="Google Shape;73;p29">
            <a:extLst>
              <a:ext uri="{FF2B5EF4-FFF2-40B4-BE49-F238E27FC236}">
                <a16:creationId xmlns:a16="http://schemas.microsoft.com/office/drawing/2014/main" id="{F319036E-EDE0-BA47-B4EE-53A468DC5597}"/>
              </a:ext>
            </a:extLst>
          </p:cNvPr>
          <p:cNvSpPr txBox="1">
            <a:spLocks/>
          </p:cNvSpPr>
          <p:nvPr/>
        </p:nvSpPr>
        <p:spPr>
          <a:xfrm>
            <a:off x="11432930" y="6475507"/>
            <a:ext cx="474785" cy="153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smtClean="0">
                <a:ln>
                  <a:noFill/>
                </a:ln>
                <a:solidFill>
                  <a:srgbClr val="61166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21</a:t>
            </a:fld>
            <a:endParaRPr kumimoji="0" lang="en-US" sz="1000" b="0" i="0" u="none" strike="noStrike" kern="0" cap="none" spc="0" normalizeH="0" baseline="0" noProof="0">
              <a:ln>
                <a:noFill/>
              </a:ln>
              <a:solidFill>
                <a:srgbClr val="611663"/>
              </a:solidFill>
              <a:effectLst/>
              <a:uLnTx/>
              <a:uFillTx/>
              <a:latin typeface="Calibri"/>
              <a:cs typeface="Calibri"/>
              <a:sym typeface="Calibri"/>
            </a:endParaRPr>
          </a:p>
        </p:txBody>
      </p:sp>
    </p:spTree>
    <p:extLst>
      <p:ext uri="{BB962C8B-B14F-4D97-AF65-F5344CB8AC3E}">
        <p14:creationId xmlns:p14="http://schemas.microsoft.com/office/powerpoint/2010/main" val="3408779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9C8EAD-CED5-1C47-BE99-FE9B5A0D25DD}"/>
              </a:ext>
            </a:extLst>
          </p:cNvPr>
          <p:cNvSpPr>
            <a:spLocks noGrp="1"/>
          </p:cNvSpPr>
          <p:nvPr>
            <p:ph type="body" idx="1"/>
          </p:nvPr>
        </p:nvSpPr>
        <p:spPr/>
        <p:txBody>
          <a:bodyPr/>
          <a:lstStyle/>
          <a:p>
            <a:r>
              <a:rPr lang="en-US" dirty="0"/>
              <a:t>Expect CCYJ and AOC’s roles to shift over the years</a:t>
            </a:r>
          </a:p>
          <a:p>
            <a:r>
              <a:rPr lang="en-US" dirty="0"/>
              <a:t>Considerations for sustainable funding for the courts</a:t>
            </a:r>
          </a:p>
          <a:p>
            <a:r>
              <a:rPr lang="en-US" dirty="0"/>
              <a:t>Work in progress!</a:t>
            </a:r>
          </a:p>
          <a:p>
            <a:endParaRPr lang="en-US" dirty="0"/>
          </a:p>
        </p:txBody>
      </p:sp>
      <p:sp>
        <p:nvSpPr>
          <p:cNvPr id="3" name="Title 2">
            <a:extLst>
              <a:ext uri="{FF2B5EF4-FFF2-40B4-BE49-F238E27FC236}">
                <a16:creationId xmlns:a16="http://schemas.microsoft.com/office/drawing/2014/main" id="{D2FB233C-2C77-3646-8CA3-EBDCDEFEA4CB}"/>
              </a:ext>
            </a:extLst>
          </p:cNvPr>
          <p:cNvSpPr>
            <a:spLocks noGrp="1"/>
          </p:cNvSpPr>
          <p:nvPr>
            <p:ph type="title"/>
          </p:nvPr>
        </p:nvSpPr>
        <p:spPr/>
        <p:txBody>
          <a:bodyPr/>
          <a:lstStyle/>
          <a:p>
            <a:r>
              <a:rPr lang="en-US" dirty="0"/>
              <a:t>Focusing on Sustainability: Long Term Plans</a:t>
            </a:r>
          </a:p>
        </p:txBody>
      </p:sp>
      <p:sp>
        <p:nvSpPr>
          <p:cNvPr id="4" name="Google Shape;73;p29">
            <a:extLst>
              <a:ext uri="{FF2B5EF4-FFF2-40B4-BE49-F238E27FC236}">
                <a16:creationId xmlns:a16="http://schemas.microsoft.com/office/drawing/2014/main" id="{7EBF169A-18FD-F04F-A955-2AEE5B7D3D4E}"/>
              </a:ext>
            </a:extLst>
          </p:cNvPr>
          <p:cNvSpPr txBox="1">
            <a:spLocks/>
          </p:cNvSpPr>
          <p:nvPr/>
        </p:nvSpPr>
        <p:spPr>
          <a:xfrm>
            <a:off x="11432930" y="6475507"/>
            <a:ext cx="474785" cy="153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smtClean="0">
                <a:ln>
                  <a:noFill/>
                </a:ln>
                <a:solidFill>
                  <a:srgbClr val="61166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22</a:t>
            </a:fld>
            <a:endParaRPr kumimoji="0" lang="en-US" sz="1000" b="0" i="0" u="none" strike="noStrike" kern="0" cap="none" spc="0" normalizeH="0" baseline="0" noProof="0">
              <a:ln>
                <a:noFill/>
              </a:ln>
              <a:solidFill>
                <a:srgbClr val="611663"/>
              </a:solidFill>
              <a:effectLst/>
              <a:uLnTx/>
              <a:uFillTx/>
              <a:latin typeface="Calibri"/>
              <a:cs typeface="Calibri"/>
              <a:sym typeface="Calibri"/>
            </a:endParaRPr>
          </a:p>
        </p:txBody>
      </p:sp>
    </p:spTree>
    <p:extLst>
      <p:ext uri="{BB962C8B-B14F-4D97-AF65-F5344CB8AC3E}">
        <p14:creationId xmlns:p14="http://schemas.microsoft.com/office/powerpoint/2010/main" val="1877010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9D2AD9-B34D-AC47-8BBF-734F5338DA93}"/>
              </a:ext>
            </a:extLst>
          </p:cNvPr>
          <p:cNvSpPr>
            <a:spLocks noGrp="1"/>
          </p:cNvSpPr>
          <p:nvPr>
            <p:ph type="body" idx="1"/>
          </p:nvPr>
        </p:nvSpPr>
        <p:spPr/>
        <p:txBody>
          <a:bodyPr/>
          <a:lstStyle/>
          <a:p>
            <a:r>
              <a:rPr lang="en-US" dirty="0"/>
              <a:t>Partnership </a:t>
            </a:r>
          </a:p>
          <a:p>
            <a:pPr lvl="1"/>
            <a:r>
              <a:rPr lang="en-US" dirty="0"/>
              <a:t>CCYJ and AOC launch program </a:t>
            </a:r>
          </a:p>
          <a:p>
            <a:pPr lvl="1"/>
            <a:r>
              <a:rPr lang="en-US" dirty="0"/>
              <a:t>CCYJ provides policy, funding and legislative advocacy</a:t>
            </a:r>
          </a:p>
          <a:p>
            <a:pPr lvl="1"/>
            <a:r>
              <a:rPr lang="en-US" dirty="0"/>
              <a:t>AOC will eventually take over running the program long term </a:t>
            </a:r>
          </a:p>
          <a:p>
            <a:pPr marL="86360" indent="0">
              <a:buNone/>
            </a:pPr>
            <a:endParaRPr lang="en-US" sz="800" dirty="0"/>
          </a:p>
          <a:p>
            <a:r>
              <a:rPr lang="en-US" dirty="0"/>
              <a:t>Next steps</a:t>
            </a:r>
          </a:p>
          <a:p>
            <a:pPr lvl="1"/>
            <a:r>
              <a:rPr lang="en-US" dirty="0"/>
              <a:t>Sustainable funding for ECC Coordinators</a:t>
            </a:r>
          </a:p>
          <a:p>
            <a:pPr lvl="1"/>
            <a:r>
              <a:rPr lang="en-US" dirty="0"/>
              <a:t>Expanding service array</a:t>
            </a:r>
          </a:p>
          <a:p>
            <a:pPr lvl="1"/>
            <a:endParaRPr lang="en-US" dirty="0"/>
          </a:p>
          <a:p>
            <a:endParaRPr lang="en-US" dirty="0"/>
          </a:p>
        </p:txBody>
      </p:sp>
      <p:sp>
        <p:nvSpPr>
          <p:cNvPr id="3" name="Title 2">
            <a:extLst>
              <a:ext uri="{FF2B5EF4-FFF2-40B4-BE49-F238E27FC236}">
                <a16:creationId xmlns:a16="http://schemas.microsoft.com/office/drawing/2014/main" id="{5C6475D8-0C34-024C-A815-FDDC04DC4DE2}"/>
              </a:ext>
            </a:extLst>
          </p:cNvPr>
          <p:cNvSpPr>
            <a:spLocks noGrp="1"/>
          </p:cNvSpPr>
          <p:nvPr>
            <p:ph type="title"/>
          </p:nvPr>
        </p:nvSpPr>
        <p:spPr/>
        <p:txBody>
          <a:bodyPr/>
          <a:lstStyle/>
          <a:p>
            <a:r>
              <a:rPr lang="en-US" dirty="0"/>
              <a:t>Focusing on Sustainability: Long Term Plans</a:t>
            </a:r>
          </a:p>
        </p:txBody>
      </p:sp>
      <p:sp>
        <p:nvSpPr>
          <p:cNvPr id="6" name="Google Shape;73;p29">
            <a:extLst>
              <a:ext uri="{FF2B5EF4-FFF2-40B4-BE49-F238E27FC236}">
                <a16:creationId xmlns:a16="http://schemas.microsoft.com/office/drawing/2014/main" id="{C41022C0-9527-3840-B115-685689FA3FE8}"/>
              </a:ext>
            </a:extLst>
          </p:cNvPr>
          <p:cNvSpPr txBox="1">
            <a:spLocks/>
          </p:cNvSpPr>
          <p:nvPr/>
        </p:nvSpPr>
        <p:spPr>
          <a:xfrm>
            <a:off x="11432930" y="6475507"/>
            <a:ext cx="474785" cy="153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smtClean="0">
                <a:ln>
                  <a:noFill/>
                </a:ln>
                <a:solidFill>
                  <a:srgbClr val="61166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23</a:t>
            </a:fld>
            <a:endParaRPr kumimoji="0" lang="en-US" sz="1000" b="0" i="0" u="none" strike="noStrike" kern="0" cap="none" spc="0" normalizeH="0" baseline="0" noProof="0">
              <a:ln>
                <a:noFill/>
              </a:ln>
              <a:solidFill>
                <a:srgbClr val="611663"/>
              </a:solidFill>
              <a:effectLst/>
              <a:uLnTx/>
              <a:uFillTx/>
              <a:latin typeface="Calibri"/>
              <a:cs typeface="Calibri"/>
              <a:sym typeface="Calibri"/>
            </a:endParaRPr>
          </a:p>
        </p:txBody>
      </p:sp>
    </p:spTree>
    <p:extLst>
      <p:ext uri="{BB962C8B-B14F-4D97-AF65-F5344CB8AC3E}">
        <p14:creationId xmlns:p14="http://schemas.microsoft.com/office/powerpoint/2010/main" val="1966898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34BDE6-99C7-5B45-A879-3B043C1624A8}"/>
              </a:ext>
            </a:extLst>
          </p:cNvPr>
          <p:cNvSpPr>
            <a:spLocks noGrp="1"/>
          </p:cNvSpPr>
          <p:nvPr>
            <p:ph type="body" idx="1"/>
          </p:nvPr>
        </p:nvSpPr>
        <p:spPr/>
        <p:txBody>
          <a:bodyPr/>
          <a:lstStyle/>
          <a:p>
            <a:r>
              <a:rPr lang="en-US" dirty="0"/>
              <a:t>Stakeholder buy-in</a:t>
            </a:r>
          </a:p>
          <a:p>
            <a:r>
              <a:rPr lang="en-US" dirty="0"/>
              <a:t>Understanding the priorities in our own state</a:t>
            </a:r>
          </a:p>
          <a:p>
            <a:r>
              <a:rPr lang="en-US" dirty="0"/>
              <a:t>Focus on cross-sector partnerships</a:t>
            </a:r>
          </a:p>
          <a:p>
            <a:r>
              <a:rPr lang="en-US" dirty="0"/>
              <a:t>Realistic expectations of the legislative process</a:t>
            </a:r>
          </a:p>
        </p:txBody>
      </p:sp>
      <p:sp>
        <p:nvSpPr>
          <p:cNvPr id="3" name="Title 2">
            <a:extLst>
              <a:ext uri="{FF2B5EF4-FFF2-40B4-BE49-F238E27FC236}">
                <a16:creationId xmlns:a16="http://schemas.microsoft.com/office/drawing/2014/main" id="{8AAF13FA-F184-214D-BB90-CC33B893EDEF}"/>
              </a:ext>
            </a:extLst>
          </p:cNvPr>
          <p:cNvSpPr>
            <a:spLocks noGrp="1"/>
          </p:cNvSpPr>
          <p:nvPr>
            <p:ph type="title"/>
          </p:nvPr>
        </p:nvSpPr>
        <p:spPr/>
        <p:txBody>
          <a:bodyPr/>
          <a:lstStyle/>
          <a:p>
            <a:r>
              <a:rPr lang="en-US" dirty="0"/>
              <a:t>Lessons Learned</a:t>
            </a:r>
          </a:p>
        </p:txBody>
      </p:sp>
      <p:sp>
        <p:nvSpPr>
          <p:cNvPr id="4" name="Google Shape;73;p29">
            <a:extLst>
              <a:ext uri="{FF2B5EF4-FFF2-40B4-BE49-F238E27FC236}">
                <a16:creationId xmlns:a16="http://schemas.microsoft.com/office/drawing/2014/main" id="{BFB73D36-C0EC-8948-8DDA-96261F4B474A}"/>
              </a:ext>
            </a:extLst>
          </p:cNvPr>
          <p:cNvSpPr txBox="1">
            <a:spLocks/>
          </p:cNvSpPr>
          <p:nvPr/>
        </p:nvSpPr>
        <p:spPr>
          <a:xfrm>
            <a:off x="11432930" y="6475507"/>
            <a:ext cx="474785" cy="153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smtClean="0">
                <a:ln>
                  <a:noFill/>
                </a:ln>
                <a:solidFill>
                  <a:srgbClr val="61166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24</a:t>
            </a:fld>
            <a:endParaRPr kumimoji="0" lang="en-US" sz="1000" b="0" i="0" u="none" strike="noStrike" kern="0" cap="none" spc="0" normalizeH="0" baseline="0" noProof="0">
              <a:ln>
                <a:noFill/>
              </a:ln>
              <a:solidFill>
                <a:srgbClr val="611663"/>
              </a:solidFill>
              <a:effectLst/>
              <a:uLnTx/>
              <a:uFillTx/>
              <a:latin typeface="Calibri"/>
              <a:cs typeface="Calibri"/>
              <a:sym typeface="Calibri"/>
            </a:endParaRPr>
          </a:p>
        </p:txBody>
      </p:sp>
    </p:spTree>
    <p:extLst>
      <p:ext uri="{BB962C8B-B14F-4D97-AF65-F5344CB8AC3E}">
        <p14:creationId xmlns:p14="http://schemas.microsoft.com/office/powerpoint/2010/main" val="297330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EAAF0-B585-7C48-B0A5-471516A774BD}"/>
              </a:ext>
            </a:extLst>
          </p:cNvPr>
          <p:cNvSpPr>
            <a:spLocks noGrp="1"/>
          </p:cNvSpPr>
          <p:nvPr>
            <p:ph type="body" idx="1"/>
          </p:nvPr>
        </p:nvSpPr>
        <p:spPr/>
        <p:txBody>
          <a:bodyPr/>
          <a:lstStyle/>
          <a:p>
            <a:pPr marL="86360" indent="0" algn="ctr">
              <a:buNone/>
            </a:pPr>
            <a:r>
              <a:rPr lang="en-US" dirty="0"/>
              <a:t>Please feel free to reach out with any questions</a:t>
            </a:r>
          </a:p>
          <a:p>
            <a:pPr marL="86360" indent="0">
              <a:buNone/>
            </a:pPr>
            <a:endParaRPr lang="en-US" dirty="0"/>
          </a:p>
          <a:p>
            <a:r>
              <a:rPr lang="en-US" dirty="0"/>
              <a:t>Rachel Sottile 		rsottile@ccyj.org</a:t>
            </a:r>
          </a:p>
          <a:p>
            <a:r>
              <a:rPr lang="en-US" dirty="0"/>
              <a:t>Kelly Warner-King	</a:t>
            </a:r>
            <a:r>
              <a:rPr lang="en-US" dirty="0" err="1"/>
              <a:t>kelly.warner-king@courts.wa.gov</a:t>
            </a:r>
            <a:endParaRPr lang="en-US" dirty="0"/>
          </a:p>
          <a:p>
            <a:r>
              <a:rPr lang="en-US" dirty="0"/>
              <a:t>Morgan Silverman 	</a:t>
            </a:r>
            <a:r>
              <a:rPr lang="en-US" dirty="0" err="1"/>
              <a:t>msilverman@ccyj.org</a:t>
            </a:r>
            <a:endParaRPr lang="en-US" dirty="0"/>
          </a:p>
        </p:txBody>
      </p:sp>
      <p:sp>
        <p:nvSpPr>
          <p:cNvPr id="3" name="Title 2">
            <a:extLst>
              <a:ext uri="{FF2B5EF4-FFF2-40B4-BE49-F238E27FC236}">
                <a16:creationId xmlns:a16="http://schemas.microsoft.com/office/drawing/2014/main" id="{3D67F7C8-F97B-504D-91D8-7174A02B5747}"/>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67951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1CC179-5D85-4515-8254-6CA14BCF84C0}"/>
              </a:ext>
            </a:extLst>
          </p:cNvPr>
          <p:cNvSpPr txBox="1">
            <a:spLocks/>
          </p:cNvSpPr>
          <p:nvPr/>
        </p:nvSpPr>
        <p:spPr>
          <a:xfrm>
            <a:off x="642143" y="174660"/>
            <a:ext cx="9993313" cy="1228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FFCE02"/>
                </a:solidFill>
                <a:latin typeface="+mn-lt"/>
                <a:cs typeface="Segoe UI Light" panose="020B0502040204020203" pitchFamily="34" charset="0"/>
              </a:rPr>
              <a:t>Today’s Speakers</a:t>
            </a:r>
          </a:p>
        </p:txBody>
      </p:sp>
      <p:sp>
        <p:nvSpPr>
          <p:cNvPr id="5" name="Content Placeholder 2">
            <a:extLst>
              <a:ext uri="{FF2B5EF4-FFF2-40B4-BE49-F238E27FC236}">
                <a16:creationId xmlns:a16="http://schemas.microsoft.com/office/drawing/2014/main" id="{B3BAB550-EC99-4BC6-9137-A34AB74C9321}"/>
              </a:ext>
            </a:extLst>
          </p:cNvPr>
          <p:cNvSpPr txBox="1">
            <a:spLocks/>
          </p:cNvSpPr>
          <p:nvPr/>
        </p:nvSpPr>
        <p:spPr>
          <a:xfrm>
            <a:off x="642143" y="1392361"/>
            <a:ext cx="11277600" cy="464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endPar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D3C12A2-9A25-48F1-A8BA-94E7A5103B81}"/>
              </a:ext>
            </a:extLst>
          </p:cNvPr>
          <p:cNvSpPr txBox="1"/>
          <p:nvPr/>
        </p:nvSpPr>
        <p:spPr>
          <a:xfrm>
            <a:off x="642144" y="1719943"/>
            <a:ext cx="3254294" cy="1295868"/>
          </a:xfrm>
          <a:prstGeom prst="rect">
            <a:avLst/>
          </a:prstGeom>
          <a:noFill/>
        </p:spPr>
        <p:txBody>
          <a:bodyPr wrap="square">
            <a:spAutoFit/>
          </a:bodyPr>
          <a:lstStyle/>
          <a:p>
            <a:pPr>
              <a:lnSpc>
                <a:spcPct val="150000"/>
              </a:lnSpc>
            </a:pPr>
            <a:r>
              <a:rPr lang="en-US" b="1" dirty="0"/>
              <a:t>Rachel Sottile</a:t>
            </a:r>
            <a:r>
              <a:rPr lang="en-US" dirty="0"/>
              <a:t>, President &amp; CEO at Center for Children &amp; Youth Justice (CCYJ)</a:t>
            </a:r>
          </a:p>
        </p:txBody>
      </p:sp>
      <p:pic>
        <p:nvPicPr>
          <p:cNvPr id="10" name="Picture 9">
            <a:extLst>
              <a:ext uri="{FF2B5EF4-FFF2-40B4-BE49-F238E27FC236}">
                <a16:creationId xmlns:a16="http://schemas.microsoft.com/office/drawing/2014/main" id="{8C46511F-AE59-441B-8993-93977E09CEF9}"/>
              </a:ext>
            </a:extLst>
          </p:cNvPr>
          <p:cNvPicPr>
            <a:picLocks noChangeAspect="1"/>
          </p:cNvPicPr>
          <p:nvPr/>
        </p:nvPicPr>
        <p:blipFill>
          <a:blip r:embed="rId3"/>
          <a:stretch>
            <a:fillRect/>
          </a:stretch>
        </p:blipFill>
        <p:spPr>
          <a:xfrm>
            <a:off x="3986293" y="1887302"/>
            <a:ext cx="1960351" cy="1839608"/>
          </a:xfrm>
          <a:prstGeom prst="rect">
            <a:avLst/>
          </a:prstGeom>
        </p:spPr>
      </p:pic>
      <p:pic>
        <p:nvPicPr>
          <p:cNvPr id="12" name="Picture 11" descr="A person with curly hair smiling&#10;&#10;Description automatically generated with low confidence">
            <a:extLst>
              <a:ext uri="{FF2B5EF4-FFF2-40B4-BE49-F238E27FC236}">
                <a16:creationId xmlns:a16="http://schemas.microsoft.com/office/drawing/2014/main" id="{5C944B2C-034A-4195-9F9B-3AA046109545}"/>
              </a:ext>
            </a:extLst>
          </p:cNvPr>
          <p:cNvPicPr>
            <a:picLocks noChangeAspect="1"/>
          </p:cNvPicPr>
          <p:nvPr/>
        </p:nvPicPr>
        <p:blipFill>
          <a:blip r:embed="rId4"/>
          <a:stretch>
            <a:fillRect/>
          </a:stretch>
        </p:blipFill>
        <p:spPr>
          <a:xfrm>
            <a:off x="10336810" y="1780817"/>
            <a:ext cx="1423504" cy="2121952"/>
          </a:xfrm>
          <a:prstGeom prst="rect">
            <a:avLst/>
          </a:prstGeom>
        </p:spPr>
      </p:pic>
      <p:sp>
        <p:nvSpPr>
          <p:cNvPr id="13" name="TextBox 12">
            <a:extLst>
              <a:ext uri="{FF2B5EF4-FFF2-40B4-BE49-F238E27FC236}">
                <a16:creationId xmlns:a16="http://schemas.microsoft.com/office/drawing/2014/main" id="{2FEDF73F-E627-4ADB-9D3B-EE0050B59235}"/>
              </a:ext>
            </a:extLst>
          </p:cNvPr>
          <p:cNvSpPr txBox="1"/>
          <p:nvPr/>
        </p:nvSpPr>
        <p:spPr>
          <a:xfrm>
            <a:off x="6317098" y="1652148"/>
            <a:ext cx="3890390" cy="1711366"/>
          </a:xfrm>
          <a:prstGeom prst="rect">
            <a:avLst/>
          </a:prstGeom>
          <a:noFill/>
        </p:spPr>
        <p:txBody>
          <a:bodyPr wrap="square">
            <a:spAutoFit/>
          </a:bodyPr>
          <a:lstStyle/>
          <a:p>
            <a:pPr>
              <a:lnSpc>
                <a:spcPct val="150000"/>
              </a:lnSpc>
            </a:pPr>
            <a:r>
              <a:rPr lang="en-US" b="1" dirty="0"/>
              <a:t>Kelly Warner- King</a:t>
            </a:r>
            <a:r>
              <a:rPr lang="en-US" dirty="0"/>
              <a:t>, Manager of the Family &amp; Youth Justice Programs at Washington State Administrative Office of the Courts</a:t>
            </a:r>
          </a:p>
        </p:txBody>
      </p:sp>
      <p:sp>
        <p:nvSpPr>
          <p:cNvPr id="14" name="TextBox 13">
            <a:extLst>
              <a:ext uri="{FF2B5EF4-FFF2-40B4-BE49-F238E27FC236}">
                <a16:creationId xmlns:a16="http://schemas.microsoft.com/office/drawing/2014/main" id="{8D4EDAE4-A7B3-4E5B-9A28-94CB6CB23E0B}"/>
              </a:ext>
            </a:extLst>
          </p:cNvPr>
          <p:cNvSpPr txBox="1"/>
          <p:nvPr/>
        </p:nvSpPr>
        <p:spPr>
          <a:xfrm>
            <a:off x="642142" y="3947474"/>
            <a:ext cx="3232755" cy="1711366"/>
          </a:xfrm>
          <a:prstGeom prst="rect">
            <a:avLst/>
          </a:prstGeom>
          <a:noFill/>
        </p:spPr>
        <p:txBody>
          <a:bodyPr wrap="square">
            <a:spAutoFit/>
          </a:bodyPr>
          <a:lstStyle/>
          <a:p>
            <a:pPr>
              <a:lnSpc>
                <a:spcPct val="150000"/>
              </a:lnSpc>
            </a:pPr>
            <a:r>
              <a:rPr lang="en-US" b="1" dirty="0"/>
              <a:t>Torey Silloway</a:t>
            </a:r>
            <a:r>
              <a:rPr lang="en-US" dirty="0"/>
              <a:t>, Director, Policy and Financing at National Infant-Toddler Court Program, ZERO TO THREE</a:t>
            </a:r>
          </a:p>
        </p:txBody>
      </p:sp>
      <p:sp>
        <p:nvSpPr>
          <p:cNvPr id="15" name="TextBox 14">
            <a:extLst>
              <a:ext uri="{FF2B5EF4-FFF2-40B4-BE49-F238E27FC236}">
                <a16:creationId xmlns:a16="http://schemas.microsoft.com/office/drawing/2014/main" id="{868D1FA0-1745-4E88-A1E8-D8EF1DB8A404}"/>
              </a:ext>
            </a:extLst>
          </p:cNvPr>
          <p:cNvSpPr txBox="1"/>
          <p:nvPr/>
        </p:nvSpPr>
        <p:spPr>
          <a:xfrm>
            <a:off x="6317097" y="4016648"/>
            <a:ext cx="3356701" cy="1295868"/>
          </a:xfrm>
          <a:prstGeom prst="rect">
            <a:avLst/>
          </a:prstGeom>
          <a:noFill/>
        </p:spPr>
        <p:txBody>
          <a:bodyPr wrap="square">
            <a:spAutoFit/>
          </a:bodyPr>
          <a:lstStyle/>
          <a:p>
            <a:pPr>
              <a:lnSpc>
                <a:spcPct val="150000"/>
              </a:lnSpc>
            </a:pPr>
            <a:r>
              <a:rPr lang="en-US" b="1" dirty="0"/>
              <a:t>Morgan Silverman</a:t>
            </a:r>
            <a:r>
              <a:rPr lang="en-US" dirty="0"/>
              <a:t>, Director of Innovation  at Center for Children and Youth Justice (CCYJ)</a:t>
            </a:r>
          </a:p>
        </p:txBody>
      </p:sp>
      <p:pic>
        <p:nvPicPr>
          <p:cNvPr id="17" name="Picture 16">
            <a:extLst>
              <a:ext uri="{FF2B5EF4-FFF2-40B4-BE49-F238E27FC236}">
                <a16:creationId xmlns:a16="http://schemas.microsoft.com/office/drawing/2014/main" id="{717DC576-11F2-4BF9-B0A2-F680749932A3}"/>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10108096" y="4161639"/>
            <a:ext cx="1705225" cy="1938567"/>
          </a:xfrm>
          <a:prstGeom prst="rect">
            <a:avLst/>
          </a:prstGeom>
          <a:noFill/>
          <a:ln>
            <a:noFill/>
          </a:ln>
        </p:spPr>
      </p:pic>
      <p:pic>
        <p:nvPicPr>
          <p:cNvPr id="18" name="Picture 17">
            <a:extLst>
              <a:ext uri="{FF2B5EF4-FFF2-40B4-BE49-F238E27FC236}">
                <a16:creationId xmlns:a16="http://schemas.microsoft.com/office/drawing/2014/main" id="{E7450D8F-B0E6-4C0B-A08F-C01E40CF2C7D}"/>
              </a:ext>
            </a:extLst>
          </p:cNvPr>
          <p:cNvPicPr>
            <a:picLocks noChangeAspect="1"/>
          </p:cNvPicPr>
          <p:nvPr/>
        </p:nvPicPr>
        <p:blipFill>
          <a:blip r:embed="rId7"/>
          <a:stretch>
            <a:fillRect/>
          </a:stretch>
        </p:blipFill>
        <p:spPr>
          <a:xfrm>
            <a:off x="4003963" y="4161639"/>
            <a:ext cx="1789949" cy="2028609"/>
          </a:xfrm>
          <a:prstGeom prst="rect">
            <a:avLst/>
          </a:prstGeom>
        </p:spPr>
      </p:pic>
    </p:spTree>
    <p:extLst>
      <p:ext uri="{BB962C8B-B14F-4D97-AF65-F5344CB8AC3E}">
        <p14:creationId xmlns:p14="http://schemas.microsoft.com/office/powerpoint/2010/main" val="2845630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1CC179-5D85-4515-8254-6CA14BCF84C0}"/>
              </a:ext>
            </a:extLst>
          </p:cNvPr>
          <p:cNvSpPr txBox="1">
            <a:spLocks/>
          </p:cNvSpPr>
          <p:nvPr/>
        </p:nvSpPr>
        <p:spPr>
          <a:xfrm>
            <a:off x="642143" y="174660"/>
            <a:ext cx="9993313" cy="1228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FFCE02"/>
                </a:solidFill>
                <a:latin typeface="+mn-lt"/>
                <a:cs typeface="Segoe UI Light" panose="020B0502040204020203" pitchFamily="34" charset="0"/>
              </a:rPr>
              <a:t>What Is Sustainability?</a:t>
            </a:r>
          </a:p>
        </p:txBody>
      </p:sp>
      <p:sp>
        <p:nvSpPr>
          <p:cNvPr id="5" name="Content Placeholder 2">
            <a:extLst>
              <a:ext uri="{FF2B5EF4-FFF2-40B4-BE49-F238E27FC236}">
                <a16:creationId xmlns:a16="http://schemas.microsoft.com/office/drawing/2014/main" id="{B3BAB550-EC99-4BC6-9137-A34AB74C9321}"/>
              </a:ext>
            </a:extLst>
          </p:cNvPr>
          <p:cNvSpPr txBox="1">
            <a:spLocks/>
          </p:cNvSpPr>
          <p:nvPr/>
        </p:nvSpPr>
        <p:spPr>
          <a:xfrm>
            <a:off x="642143" y="1392361"/>
            <a:ext cx="11277600" cy="464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endPar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01E192F-A7BB-40E8-9908-B8289CC05D64}"/>
              </a:ext>
            </a:extLst>
          </p:cNvPr>
          <p:cNvSpPr txBox="1"/>
          <p:nvPr/>
        </p:nvSpPr>
        <p:spPr>
          <a:xfrm>
            <a:off x="1167740" y="1667295"/>
            <a:ext cx="9856520" cy="4847481"/>
          </a:xfrm>
          <a:prstGeom prst="rect">
            <a:avLst/>
          </a:prstGeom>
          <a:noFill/>
        </p:spPr>
        <p:txBody>
          <a:bodyPr wrap="square">
            <a:spAutoFit/>
          </a:bodyPr>
          <a:lstStyle/>
          <a:p>
            <a:r>
              <a:rPr lang="en-US" sz="2500" dirty="0">
                <a:solidFill>
                  <a:srgbClr val="002060"/>
                </a:solidFill>
              </a:rPr>
              <a:t>“Sustainability is not just about funding. It’s about creating and building momentum to maintain communitywide change by organizing and maximizing community assets and resources. It means institutionalizing policies and practices within communities and organizations…involving a multiplicity of stakeholders who can develop long term buy-in and support throughout the community for your coalition’s efforts. </a:t>
            </a:r>
          </a:p>
          <a:p>
            <a:endParaRPr lang="en-US" sz="2500" dirty="0">
              <a:solidFill>
                <a:srgbClr val="002060"/>
              </a:solidFill>
            </a:endParaRPr>
          </a:p>
          <a:p>
            <a:r>
              <a:rPr lang="en-US" sz="2500" dirty="0">
                <a:solidFill>
                  <a:srgbClr val="002060"/>
                </a:solidFill>
              </a:rPr>
              <a:t>These elements are crucial to ensuring lasting change and making a difference in people’s lives.”</a:t>
            </a:r>
          </a:p>
          <a:p>
            <a:endParaRPr lang="en-US" sz="2400" dirty="0"/>
          </a:p>
          <a:p>
            <a:endParaRPr lang="en-US" sz="2400" dirty="0"/>
          </a:p>
          <a:p>
            <a:r>
              <a:rPr lang="en-US" i="1" dirty="0">
                <a:solidFill>
                  <a:srgbClr val="002060"/>
                </a:solidFill>
              </a:rPr>
              <a:t>Source: Centers for Disease Control and Prevention (CDC), A Sustainable Planning Guide for Healthy Communities</a:t>
            </a:r>
          </a:p>
        </p:txBody>
      </p:sp>
    </p:spTree>
    <p:extLst>
      <p:ext uri="{BB962C8B-B14F-4D97-AF65-F5344CB8AC3E}">
        <p14:creationId xmlns:p14="http://schemas.microsoft.com/office/powerpoint/2010/main" val="433316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3FDC047-C66E-412F-8161-684BCF00D790}"/>
              </a:ext>
            </a:extLst>
          </p:cNvPr>
          <p:cNvGraphicFramePr/>
          <p:nvPr>
            <p:extLst>
              <p:ext uri="{D42A27DB-BD31-4B8C-83A1-F6EECF244321}">
                <p14:modId xmlns:p14="http://schemas.microsoft.com/office/powerpoint/2010/main" val="1315953196"/>
              </p:ext>
            </p:extLst>
          </p:nvPr>
        </p:nvGraphicFramePr>
        <p:xfrm>
          <a:off x="2060294" y="1317624"/>
          <a:ext cx="8646287" cy="5117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255464E6-D6E0-4DFB-AB03-E5FA8B1F2818}"/>
              </a:ext>
            </a:extLst>
          </p:cNvPr>
          <p:cNvSpPr>
            <a:spLocks noGrp="1"/>
          </p:cNvSpPr>
          <p:nvPr>
            <p:ph type="title" idx="4294967295"/>
          </p:nvPr>
        </p:nvSpPr>
        <p:spPr>
          <a:xfrm>
            <a:off x="576379" y="172575"/>
            <a:ext cx="9993313" cy="1228725"/>
          </a:xfrm>
        </p:spPr>
        <p:txBody>
          <a:bodyPr>
            <a:normAutofit/>
          </a:bodyPr>
          <a:lstStyle/>
          <a:p>
            <a:r>
              <a:rPr lang="en-US" sz="2900" b="1" dirty="0">
                <a:solidFill>
                  <a:srgbClr val="FFCE02"/>
                </a:solidFill>
                <a:latin typeface="+mn-lt"/>
                <a:cs typeface="Segoe UI Light" panose="020B0502040204020203" pitchFamily="34" charset="0"/>
              </a:rPr>
              <a:t>Key Elements of Sustainability for Infant-Toddler Court Teams</a:t>
            </a:r>
            <a:endParaRPr lang="en-US" sz="2900" b="1" dirty="0">
              <a:solidFill>
                <a:srgbClr val="FFCE02"/>
              </a:solidFill>
              <a:latin typeface="+mn-lt"/>
            </a:endParaRPr>
          </a:p>
        </p:txBody>
      </p:sp>
      <p:sp>
        <p:nvSpPr>
          <p:cNvPr id="6" name="Rectangle: Rounded Corners 5">
            <a:extLst>
              <a:ext uri="{FF2B5EF4-FFF2-40B4-BE49-F238E27FC236}">
                <a16:creationId xmlns:a16="http://schemas.microsoft.com/office/drawing/2014/main" id="{3906C773-BF7D-4E19-AD79-1C608B47FAC5}"/>
              </a:ext>
            </a:extLst>
          </p:cNvPr>
          <p:cNvSpPr/>
          <p:nvPr/>
        </p:nvSpPr>
        <p:spPr>
          <a:xfrm>
            <a:off x="8047662" y="4927341"/>
            <a:ext cx="2943828" cy="10584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8DCD"/>
                </a:solidFill>
              </a:rPr>
              <a:t>Continuous Quality Improvement </a:t>
            </a:r>
            <a:br>
              <a:rPr lang="en-US" sz="1600" b="1" dirty="0">
                <a:solidFill>
                  <a:srgbClr val="008DCD"/>
                </a:solidFill>
              </a:rPr>
            </a:br>
            <a:r>
              <a:rPr lang="en-US" sz="1600" b="1" dirty="0">
                <a:solidFill>
                  <a:srgbClr val="008DCD"/>
                </a:solidFill>
              </a:rPr>
              <a:t>(data and learning)</a:t>
            </a:r>
          </a:p>
        </p:txBody>
      </p:sp>
      <p:sp>
        <p:nvSpPr>
          <p:cNvPr id="59" name="Rectangle: Rounded Corners 58">
            <a:extLst>
              <a:ext uri="{FF2B5EF4-FFF2-40B4-BE49-F238E27FC236}">
                <a16:creationId xmlns:a16="http://schemas.microsoft.com/office/drawing/2014/main" id="{C1ECF64C-FFBA-4F98-8AB8-7266CCF9E150}"/>
              </a:ext>
            </a:extLst>
          </p:cNvPr>
          <p:cNvSpPr/>
          <p:nvPr/>
        </p:nvSpPr>
        <p:spPr>
          <a:xfrm>
            <a:off x="5275558" y="3723813"/>
            <a:ext cx="2215758" cy="7536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1B456B"/>
                </a:solidFill>
                <a:latin typeface="Cambria" panose="02040503050406030204" pitchFamily="18" charset="0"/>
                <a:ea typeface="Cambria" panose="02040503050406030204" pitchFamily="18" charset="0"/>
              </a:rPr>
              <a:t>Common Vision</a:t>
            </a:r>
          </a:p>
        </p:txBody>
      </p:sp>
      <p:sp>
        <p:nvSpPr>
          <p:cNvPr id="10" name="Shape 9">
            <a:extLst>
              <a:ext uri="{FF2B5EF4-FFF2-40B4-BE49-F238E27FC236}">
                <a16:creationId xmlns:a16="http://schemas.microsoft.com/office/drawing/2014/main" id="{F178E784-F2AB-4535-8ABD-861B7705A4ED}"/>
              </a:ext>
            </a:extLst>
          </p:cNvPr>
          <p:cNvSpPr/>
          <p:nvPr/>
        </p:nvSpPr>
        <p:spPr>
          <a:xfrm rot="3992240" flipH="1">
            <a:off x="7070796" y="4159394"/>
            <a:ext cx="1499129" cy="1629033"/>
          </a:xfrm>
          <a:prstGeom prst="leftCircularArrow">
            <a:avLst>
              <a:gd name="adj1" fmla="val 6452"/>
              <a:gd name="adj2" fmla="val 429999"/>
              <a:gd name="adj3" fmla="val 10489124"/>
              <a:gd name="adj4" fmla="val 14837806"/>
              <a:gd name="adj5" fmla="val 7527"/>
            </a:avLst>
          </a:prstGeom>
          <a:gradFill flip="none" rotWithShape="1">
            <a:gsLst>
              <a:gs pos="0">
                <a:srgbClr val="008DCD">
                  <a:shade val="30000"/>
                  <a:satMod val="115000"/>
                </a:srgbClr>
              </a:gs>
              <a:gs pos="50000">
                <a:srgbClr val="008DCD">
                  <a:shade val="67500"/>
                  <a:satMod val="115000"/>
                </a:srgbClr>
              </a:gs>
              <a:gs pos="100000">
                <a:srgbClr val="008DCD">
                  <a:shade val="100000"/>
                  <a:satMod val="115000"/>
                </a:srgbClr>
              </a:gs>
            </a:gsLst>
            <a:path path="circle">
              <a:fillToRect r="100000" b="100000"/>
            </a:path>
            <a:tileRect l="-100000" t="-100000"/>
          </a:gra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TextBox 1">
            <a:extLst>
              <a:ext uri="{FF2B5EF4-FFF2-40B4-BE49-F238E27FC236}">
                <a16:creationId xmlns:a16="http://schemas.microsoft.com/office/drawing/2014/main" id="{A12C6C24-8C82-4C47-9A44-552EABDE5476}"/>
              </a:ext>
            </a:extLst>
          </p:cNvPr>
          <p:cNvSpPr txBox="1"/>
          <p:nvPr/>
        </p:nvSpPr>
        <p:spPr>
          <a:xfrm>
            <a:off x="278673" y="6450361"/>
            <a:ext cx="11277602" cy="276999"/>
          </a:xfrm>
          <a:prstGeom prst="rect">
            <a:avLst/>
          </a:prstGeom>
          <a:noFill/>
        </p:spPr>
        <p:txBody>
          <a:bodyPr wrap="square" rtlCol="0">
            <a:spAutoFit/>
          </a:bodyPr>
          <a:lstStyle/>
          <a:p>
            <a:r>
              <a:rPr lang="en-US" sz="1200" dirty="0"/>
              <a:t>This sustainability framework developed collaboratively with our partner the Center for the Study of Social Policy</a:t>
            </a:r>
          </a:p>
        </p:txBody>
      </p:sp>
      <p:sp>
        <p:nvSpPr>
          <p:cNvPr id="8" name="Shape 7">
            <a:extLst>
              <a:ext uri="{FF2B5EF4-FFF2-40B4-BE49-F238E27FC236}">
                <a16:creationId xmlns:a16="http://schemas.microsoft.com/office/drawing/2014/main" id="{89C97450-A15A-45E3-866B-E3FEBA831A61}"/>
              </a:ext>
            </a:extLst>
          </p:cNvPr>
          <p:cNvSpPr/>
          <p:nvPr/>
        </p:nvSpPr>
        <p:spPr>
          <a:xfrm rot="7011947">
            <a:off x="7051075" y="2025314"/>
            <a:ext cx="1499129" cy="1629033"/>
          </a:xfrm>
          <a:prstGeom prst="leftCircularArrow">
            <a:avLst>
              <a:gd name="adj1" fmla="val 6452"/>
              <a:gd name="adj2" fmla="val 429999"/>
              <a:gd name="adj3" fmla="val 10489124"/>
              <a:gd name="adj4" fmla="val 14837806"/>
              <a:gd name="adj5" fmla="val 7527"/>
            </a:avLst>
          </a:prstGeom>
          <a:gradFill flip="none" rotWithShape="1">
            <a:gsLst>
              <a:gs pos="0">
                <a:srgbClr val="008DCD">
                  <a:shade val="30000"/>
                  <a:satMod val="115000"/>
                </a:srgbClr>
              </a:gs>
              <a:gs pos="50000">
                <a:srgbClr val="008DCD">
                  <a:shade val="67500"/>
                  <a:satMod val="115000"/>
                </a:srgbClr>
              </a:gs>
              <a:gs pos="100000">
                <a:srgbClr val="008DCD">
                  <a:shade val="100000"/>
                  <a:satMod val="115000"/>
                </a:srgbClr>
              </a:gs>
            </a:gsLst>
            <a:path path="circle">
              <a:fillToRect r="100000" b="100000"/>
            </a:path>
            <a:tileRect l="-100000" t="-100000"/>
          </a:gradFill>
          <a:scene3d>
            <a:camera prst="orthographicFront">
              <a:rot lat="0" lon="0" rev="0"/>
            </a:camera>
            <a:lightRig rig="threePt" dir="t"/>
          </a:scene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Shape 15">
            <a:extLst>
              <a:ext uri="{FF2B5EF4-FFF2-40B4-BE49-F238E27FC236}">
                <a16:creationId xmlns:a16="http://schemas.microsoft.com/office/drawing/2014/main" id="{409E8DC9-A160-4A38-87A8-FC7A41F8668B}"/>
              </a:ext>
            </a:extLst>
          </p:cNvPr>
          <p:cNvSpPr/>
          <p:nvPr/>
        </p:nvSpPr>
        <p:spPr>
          <a:xfrm rot="1208495">
            <a:off x="4184619" y="1971785"/>
            <a:ext cx="1499129" cy="1629033"/>
          </a:xfrm>
          <a:prstGeom prst="leftCircularArrow">
            <a:avLst>
              <a:gd name="adj1" fmla="val 6452"/>
              <a:gd name="adj2" fmla="val 429999"/>
              <a:gd name="adj3" fmla="val 10489124"/>
              <a:gd name="adj4" fmla="val 14837806"/>
              <a:gd name="adj5" fmla="val 7527"/>
            </a:avLst>
          </a:prstGeom>
          <a:gradFill flip="none" rotWithShape="1">
            <a:gsLst>
              <a:gs pos="0">
                <a:srgbClr val="008DCD">
                  <a:shade val="30000"/>
                  <a:satMod val="115000"/>
                </a:srgbClr>
              </a:gs>
              <a:gs pos="50000">
                <a:srgbClr val="008DCD">
                  <a:shade val="67500"/>
                  <a:satMod val="115000"/>
                </a:srgbClr>
              </a:gs>
              <a:gs pos="100000">
                <a:srgbClr val="008DCD">
                  <a:shade val="100000"/>
                  <a:satMod val="115000"/>
                </a:srgbClr>
              </a:gs>
            </a:gsLst>
            <a:path path="circle">
              <a:fillToRect r="100000" b="100000"/>
            </a:path>
            <a:tileRect l="-100000" t="-100000"/>
          </a:gradFill>
          <a:scene3d>
            <a:camera prst="orthographicFront">
              <a:rot lat="0" lon="0" rev="0"/>
            </a:camera>
            <a:lightRig rig="threePt" dir="t"/>
          </a:scene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Shape 16">
            <a:extLst>
              <a:ext uri="{FF2B5EF4-FFF2-40B4-BE49-F238E27FC236}">
                <a16:creationId xmlns:a16="http://schemas.microsoft.com/office/drawing/2014/main" id="{48EE4850-0D20-4717-91DC-75DA07802681}"/>
              </a:ext>
            </a:extLst>
          </p:cNvPr>
          <p:cNvSpPr/>
          <p:nvPr/>
        </p:nvSpPr>
        <p:spPr>
          <a:xfrm rot="9898408" flipH="1">
            <a:off x="4135532" y="4060898"/>
            <a:ext cx="1499129" cy="1629033"/>
          </a:xfrm>
          <a:prstGeom prst="leftCircularArrow">
            <a:avLst>
              <a:gd name="adj1" fmla="val 6452"/>
              <a:gd name="adj2" fmla="val 429999"/>
              <a:gd name="adj3" fmla="val 10489124"/>
              <a:gd name="adj4" fmla="val 14837806"/>
              <a:gd name="adj5" fmla="val 7527"/>
            </a:avLst>
          </a:prstGeom>
          <a:gradFill flip="none" rotWithShape="1">
            <a:gsLst>
              <a:gs pos="0">
                <a:srgbClr val="008DCD">
                  <a:shade val="30000"/>
                  <a:satMod val="115000"/>
                </a:srgbClr>
              </a:gs>
              <a:gs pos="50000">
                <a:srgbClr val="008DCD">
                  <a:shade val="67500"/>
                  <a:satMod val="115000"/>
                </a:srgbClr>
              </a:gs>
              <a:gs pos="100000">
                <a:srgbClr val="008DCD">
                  <a:shade val="100000"/>
                  <a:satMod val="115000"/>
                </a:srgbClr>
              </a:gs>
            </a:gsLst>
            <a:path path="circle">
              <a:fillToRect r="100000" b="100000"/>
            </a:path>
            <a:tileRect l="-100000" t="-100000"/>
          </a:gra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2534989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464E6-D6E0-4DFB-AB03-E5FA8B1F2818}"/>
              </a:ext>
            </a:extLst>
          </p:cNvPr>
          <p:cNvSpPr>
            <a:spLocks noGrp="1"/>
          </p:cNvSpPr>
          <p:nvPr>
            <p:ph type="title" idx="4294967295"/>
          </p:nvPr>
        </p:nvSpPr>
        <p:spPr>
          <a:xfrm>
            <a:off x="647271" y="226031"/>
            <a:ext cx="8534400" cy="1143000"/>
          </a:xfrm>
        </p:spPr>
        <p:txBody>
          <a:bodyPr/>
          <a:lstStyle/>
          <a:p>
            <a:r>
              <a:rPr lang="en-US" sz="3200" b="1" dirty="0">
                <a:solidFill>
                  <a:srgbClr val="FFCE02"/>
                </a:solidFill>
                <a:latin typeface="+mn-lt"/>
                <a:cs typeface="Segoe UI Light" panose="020B0502040204020203" pitchFamily="34" charset="0"/>
              </a:rPr>
              <a:t>Key Steps in Sustainability Planning</a:t>
            </a:r>
            <a:endParaRPr lang="en-US" b="1" dirty="0">
              <a:solidFill>
                <a:srgbClr val="FFCE02"/>
              </a:solidFill>
              <a:latin typeface="+mn-lt"/>
            </a:endParaRPr>
          </a:p>
        </p:txBody>
      </p:sp>
      <p:sp>
        <p:nvSpPr>
          <p:cNvPr id="5" name="Content Placeholder 4">
            <a:extLst>
              <a:ext uri="{FF2B5EF4-FFF2-40B4-BE49-F238E27FC236}">
                <a16:creationId xmlns:a16="http://schemas.microsoft.com/office/drawing/2014/main" id="{64B40FD2-4087-41D1-B6F1-1917E958BFC4}"/>
              </a:ext>
            </a:extLst>
          </p:cNvPr>
          <p:cNvSpPr>
            <a:spLocks noGrp="1"/>
          </p:cNvSpPr>
          <p:nvPr>
            <p:ph idx="4294967295"/>
          </p:nvPr>
        </p:nvSpPr>
        <p:spPr>
          <a:xfrm>
            <a:off x="647271" y="1619892"/>
            <a:ext cx="11034189" cy="5012077"/>
          </a:xfrm>
        </p:spPr>
        <p:txBody>
          <a:bodyPr>
            <a:normAutofit/>
          </a:bodyPr>
          <a:lstStyle/>
          <a:p>
            <a:pPr marL="514350" indent="-514350">
              <a:lnSpc>
                <a:spcPct val="150000"/>
              </a:lnSpc>
              <a:buAutoNum type="arabicPeriod"/>
            </a:pPr>
            <a:r>
              <a:rPr lang="en-US" sz="2600" dirty="0">
                <a:solidFill>
                  <a:srgbClr val="002060"/>
                </a:solidFill>
              </a:rPr>
              <a:t>Organize your planning team </a:t>
            </a:r>
          </a:p>
          <a:p>
            <a:pPr marL="514350" indent="-514350">
              <a:lnSpc>
                <a:spcPct val="150000"/>
              </a:lnSpc>
              <a:buAutoNum type="arabicPeriod"/>
            </a:pPr>
            <a:r>
              <a:rPr lang="en-US" sz="2600" dirty="0">
                <a:solidFill>
                  <a:srgbClr val="002060"/>
                </a:solidFill>
              </a:rPr>
              <a:t>Determine common vision and goals</a:t>
            </a:r>
          </a:p>
          <a:p>
            <a:pPr marL="514350" indent="-514350">
              <a:lnSpc>
                <a:spcPct val="150000"/>
              </a:lnSpc>
              <a:buAutoNum type="arabicPeriod"/>
            </a:pPr>
            <a:r>
              <a:rPr lang="en-US" sz="2600" dirty="0">
                <a:solidFill>
                  <a:srgbClr val="002060"/>
                </a:solidFill>
              </a:rPr>
              <a:t>Conduct scan of key partnerships and areas of collaboration</a:t>
            </a:r>
          </a:p>
          <a:p>
            <a:pPr marL="514350" indent="-514350">
              <a:lnSpc>
                <a:spcPct val="150000"/>
              </a:lnSpc>
              <a:buAutoNum type="arabicPeriod"/>
            </a:pPr>
            <a:r>
              <a:rPr lang="en-US" sz="2600" dirty="0">
                <a:solidFill>
                  <a:srgbClr val="002060"/>
                </a:solidFill>
              </a:rPr>
              <a:t>Develop strategies for cultivating key champions</a:t>
            </a:r>
          </a:p>
          <a:p>
            <a:pPr marL="514350" indent="-514350">
              <a:lnSpc>
                <a:spcPct val="150000"/>
              </a:lnSpc>
              <a:buAutoNum type="arabicPeriod"/>
            </a:pPr>
            <a:r>
              <a:rPr lang="en-US" sz="2600" dirty="0">
                <a:solidFill>
                  <a:srgbClr val="002060"/>
                </a:solidFill>
              </a:rPr>
              <a:t>Identify fiscal strategies</a:t>
            </a:r>
          </a:p>
          <a:p>
            <a:pPr marL="514350" indent="-514350">
              <a:lnSpc>
                <a:spcPct val="150000"/>
              </a:lnSpc>
              <a:buAutoNum type="arabicPeriod"/>
            </a:pPr>
            <a:r>
              <a:rPr lang="en-US" sz="2600" dirty="0">
                <a:solidFill>
                  <a:srgbClr val="002060"/>
                </a:solidFill>
              </a:rPr>
              <a:t>Write the sustainability plan</a:t>
            </a:r>
          </a:p>
          <a:p>
            <a:pPr marL="514350" indent="-514350">
              <a:buAutoNum type="arabicPeriod"/>
            </a:pPr>
            <a:endParaRPr lang="en-US" sz="1800" dirty="0">
              <a:solidFill>
                <a:srgbClr val="002060"/>
              </a:solidFill>
            </a:endParaRPr>
          </a:p>
          <a:p>
            <a:pPr marL="457200" lvl="1" indent="0">
              <a:lnSpc>
                <a:spcPct val="100000"/>
              </a:lnSpc>
              <a:buNone/>
            </a:pPr>
            <a:endParaRPr lang="en-US" sz="2600" dirty="0">
              <a:solidFill>
                <a:srgbClr val="002060"/>
              </a:solidFill>
            </a:endParaRPr>
          </a:p>
          <a:p>
            <a:pPr marL="457200" lvl="1" indent="0">
              <a:lnSpc>
                <a:spcPct val="150000"/>
              </a:lnSpc>
              <a:buNone/>
            </a:pPr>
            <a:endParaRPr lang="en-US" sz="2200" dirty="0">
              <a:solidFill>
                <a:srgbClr val="002060"/>
              </a:solidFill>
            </a:endParaRPr>
          </a:p>
          <a:p>
            <a:endParaRPr lang="en-US" dirty="0"/>
          </a:p>
          <a:p>
            <a:endParaRPr lang="en-US" dirty="0"/>
          </a:p>
        </p:txBody>
      </p:sp>
    </p:spTree>
    <p:extLst>
      <p:ext uri="{BB962C8B-B14F-4D97-AF65-F5344CB8AC3E}">
        <p14:creationId xmlns:p14="http://schemas.microsoft.com/office/powerpoint/2010/main" val="419066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464E6-D6E0-4DFB-AB03-E5FA8B1F2818}"/>
              </a:ext>
            </a:extLst>
          </p:cNvPr>
          <p:cNvSpPr>
            <a:spLocks noGrp="1"/>
          </p:cNvSpPr>
          <p:nvPr>
            <p:ph type="title" idx="4294967295"/>
          </p:nvPr>
        </p:nvSpPr>
        <p:spPr>
          <a:xfrm>
            <a:off x="647271" y="226031"/>
            <a:ext cx="8534400" cy="1143000"/>
          </a:xfrm>
        </p:spPr>
        <p:txBody>
          <a:bodyPr/>
          <a:lstStyle/>
          <a:p>
            <a:r>
              <a:rPr lang="en-US" sz="3200" b="1" dirty="0">
                <a:solidFill>
                  <a:srgbClr val="FFCE02"/>
                </a:solidFill>
                <a:latin typeface="+mn-lt"/>
                <a:cs typeface="Segoe UI Light" panose="020B0502040204020203" pitchFamily="34" charset="0"/>
              </a:rPr>
              <a:t>Getting Started: </a:t>
            </a:r>
            <a:r>
              <a:rPr lang="en-US" sz="3200" b="1" dirty="0">
                <a:solidFill>
                  <a:schemeClr val="bg1"/>
                </a:solidFill>
                <a:latin typeface="+mn-lt"/>
                <a:cs typeface="Segoe UI Light" panose="020B0502040204020203" pitchFamily="34" charset="0"/>
              </a:rPr>
              <a:t>WHO, WHAT, HOW</a:t>
            </a:r>
            <a:endParaRPr lang="en-US" b="1" dirty="0">
              <a:solidFill>
                <a:schemeClr val="bg1"/>
              </a:solidFill>
              <a:latin typeface="+mn-lt"/>
            </a:endParaRPr>
          </a:p>
        </p:txBody>
      </p:sp>
      <p:sp>
        <p:nvSpPr>
          <p:cNvPr id="5" name="Content Placeholder 4">
            <a:extLst>
              <a:ext uri="{FF2B5EF4-FFF2-40B4-BE49-F238E27FC236}">
                <a16:creationId xmlns:a16="http://schemas.microsoft.com/office/drawing/2014/main" id="{64B40FD2-4087-41D1-B6F1-1917E958BFC4}"/>
              </a:ext>
            </a:extLst>
          </p:cNvPr>
          <p:cNvSpPr>
            <a:spLocks noGrp="1"/>
          </p:cNvSpPr>
          <p:nvPr>
            <p:ph idx="4294967295"/>
          </p:nvPr>
        </p:nvSpPr>
        <p:spPr>
          <a:xfrm>
            <a:off x="482171" y="1267187"/>
            <a:ext cx="11034189" cy="5012077"/>
          </a:xfrm>
        </p:spPr>
        <p:txBody>
          <a:bodyPr>
            <a:normAutofit/>
          </a:bodyPr>
          <a:lstStyle/>
          <a:p>
            <a:pPr marL="342900" indent="-342900">
              <a:lnSpc>
                <a:spcPct val="250000"/>
              </a:lnSpc>
              <a:buFont typeface="+mj-lt"/>
              <a:buAutoNum type="arabicPeriod"/>
            </a:pPr>
            <a:r>
              <a:rPr lang="en-US" sz="2900" b="1" dirty="0">
                <a:solidFill>
                  <a:srgbClr val="1B456B"/>
                </a:solidFill>
              </a:rPr>
              <a:t>WHO: </a:t>
            </a:r>
            <a:r>
              <a:rPr lang="en-US" sz="2600" b="1" dirty="0">
                <a:solidFill>
                  <a:srgbClr val="1B456B"/>
                </a:solidFill>
              </a:rPr>
              <a:t>Organize your planning team</a:t>
            </a:r>
          </a:p>
          <a:p>
            <a:pPr marL="342900" indent="-342900">
              <a:lnSpc>
                <a:spcPct val="250000"/>
              </a:lnSpc>
              <a:buFont typeface="+mj-lt"/>
              <a:buAutoNum type="arabicPeriod"/>
            </a:pPr>
            <a:r>
              <a:rPr lang="en-US" sz="2900" b="1" dirty="0">
                <a:solidFill>
                  <a:srgbClr val="1B456B"/>
                </a:solidFill>
              </a:rPr>
              <a:t>HOW: </a:t>
            </a:r>
            <a:r>
              <a:rPr lang="en-US" sz="2600" b="1" dirty="0">
                <a:solidFill>
                  <a:srgbClr val="1B456B"/>
                </a:solidFill>
              </a:rPr>
              <a:t>Determine how you will undertake the planning process</a:t>
            </a:r>
          </a:p>
          <a:p>
            <a:pPr marL="342900" indent="-342900">
              <a:lnSpc>
                <a:spcPct val="250000"/>
              </a:lnSpc>
              <a:buFont typeface="+mj-lt"/>
              <a:buAutoNum type="arabicPeriod"/>
            </a:pPr>
            <a:r>
              <a:rPr lang="en-US" sz="2900" b="1" dirty="0">
                <a:solidFill>
                  <a:srgbClr val="1B456B"/>
                </a:solidFill>
              </a:rPr>
              <a:t>WHAT: </a:t>
            </a:r>
            <a:r>
              <a:rPr lang="en-US" sz="2600" b="1" dirty="0">
                <a:solidFill>
                  <a:srgbClr val="1B456B"/>
                </a:solidFill>
              </a:rPr>
              <a:t>Establish the focus and goals for sustainability planning</a:t>
            </a:r>
            <a:br>
              <a:rPr lang="en-US" sz="2900" b="1" dirty="0">
                <a:solidFill>
                  <a:srgbClr val="1B456B"/>
                </a:solidFill>
              </a:rPr>
            </a:br>
            <a:endParaRPr lang="en-US" sz="2900" dirty="0">
              <a:solidFill>
                <a:srgbClr val="1B456B"/>
              </a:solidFill>
            </a:endParaRPr>
          </a:p>
          <a:p>
            <a:pPr marL="514350" indent="-514350">
              <a:lnSpc>
                <a:spcPct val="250000"/>
              </a:lnSpc>
              <a:buFont typeface="+mj-lt"/>
              <a:buAutoNum type="arabicPeriod"/>
            </a:pPr>
            <a:endParaRPr lang="en-US" sz="2900" dirty="0">
              <a:solidFill>
                <a:srgbClr val="1B456B"/>
              </a:solidFill>
            </a:endParaRPr>
          </a:p>
          <a:p>
            <a:pPr marL="342900" indent="-342900">
              <a:lnSpc>
                <a:spcPct val="250000"/>
              </a:lnSpc>
              <a:buFont typeface="+mj-lt"/>
              <a:buAutoNum type="arabicPeriod"/>
            </a:pPr>
            <a:endParaRPr lang="en-US" sz="2900" dirty="0">
              <a:solidFill>
                <a:srgbClr val="1B456B"/>
              </a:solidFill>
            </a:endParaRPr>
          </a:p>
          <a:p>
            <a:pPr marL="971550" lvl="1" indent="-514350">
              <a:lnSpc>
                <a:spcPct val="250000"/>
              </a:lnSpc>
              <a:buFont typeface="+mj-lt"/>
              <a:buAutoNum type="arabicPeriod"/>
            </a:pPr>
            <a:endParaRPr lang="en-US" sz="2900" dirty="0">
              <a:solidFill>
                <a:srgbClr val="1B456B"/>
              </a:solidFill>
            </a:endParaRPr>
          </a:p>
          <a:p>
            <a:pPr marL="914400" lvl="1" indent="-457200">
              <a:lnSpc>
                <a:spcPct val="250000"/>
              </a:lnSpc>
              <a:buFont typeface="+mj-lt"/>
              <a:buAutoNum type="arabicPeriod"/>
            </a:pPr>
            <a:endParaRPr lang="en-US" sz="2900" dirty="0">
              <a:solidFill>
                <a:srgbClr val="1B456B"/>
              </a:solidFill>
            </a:endParaRPr>
          </a:p>
          <a:p>
            <a:pPr marL="514350" indent="-514350">
              <a:lnSpc>
                <a:spcPct val="250000"/>
              </a:lnSpc>
              <a:buFont typeface="+mj-lt"/>
              <a:buAutoNum type="arabicPeriod"/>
            </a:pPr>
            <a:endParaRPr lang="en-US" sz="2900" dirty="0">
              <a:solidFill>
                <a:srgbClr val="1B456B"/>
              </a:solidFill>
            </a:endParaRPr>
          </a:p>
          <a:p>
            <a:pPr marL="514350" indent="-514350">
              <a:lnSpc>
                <a:spcPct val="250000"/>
              </a:lnSpc>
              <a:buFont typeface="+mj-lt"/>
              <a:buAutoNum type="arabicPeriod"/>
            </a:pPr>
            <a:endParaRPr lang="en-US" sz="2900" dirty="0">
              <a:solidFill>
                <a:srgbClr val="1B456B"/>
              </a:solidFill>
            </a:endParaRPr>
          </a:p>
        </p:txBody>
      </p:sp>
      <p:pic>
        <p:nvPicPr>
          <p:cNvPr id="7" name="Picture 6" descr="Icon&#10;&#10;Description automatically generated">
            <a:extLst>
              <a:ext uri="{FF2B5EF4-FFF2-40B4-BE49-F238E27FC236}">
                <a16:creationId xmlns:a16="http://schemas.microsoft.com/office/drawing/2014/main" id="{A54D76BF-ADA4-473B-B6D5-4211A192B3D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9784010" y="4197763"/>
            <a:ext cx="1555925" cy="1555925"/>
          </a:xfrm>
          <a:prstGeom prst="rect">
            <a:avLst/>
          </a:prstGeom>
        </p:spPr>
      </p:pic>
      <p:pic>
        <p:nvPicPr>
          <p:cNvPr id="9" name="Picture 8" descr="Icon&#10;&#10;Description automatically generated">
            <a:extLst>
              <a:ext uri="{FF2B5EF4-FFF2-40B4-BE49-F238E27FC236}">
                <a16:creationId xmlns:a16="http://schemas.microsoft.com/office/drawing/2014/main" id="{58E1F22E-E96D-4DB4-A830-DC19702A743A}"/>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flipH="1">
            <a:off x="5999265" y="1514154"/>
            <a:ext cx="1182757" cy="1182757"/>
          </a:xfrm>
          <a:prstGeom prst="rect">
            <a:avLst/>
          </a:prstGeom>
        </p:spPr>
      </p:pic>
      <p:pic>
        <p:nvPicPr>
          <p:cNvPr id="11" name="Picture 10" descr="Icon&#10;&#10;Description automatically generated">
            <a:extLst>
              <a:ext uri="{FF2B5EF4-FFF2-40B4-BE49-F238E27FC236}">
                <a16:creationId xmlns:a16="http://schemas.microsoft.com/office/drawing/2014/main" id="{53E50457-D0F5-4804-A8FD-8F555F51618D}"/>
              </a:ext>
            </a:extLst>
          </p:cNvPr>
          <p:cNvPicPr>
            <a:picLocks noChangeAspect="1"/>
          </p:cNvPicPr>
          <p:nvPr/>
        </p:nvPicPr>
        <p:blipFill>
          <a:blip r:embed="rId7"/>
          <a:stretch>
            <a:fillRect/>
          </a:stretch>
        </p:blipFill>
        <p:spPr>
          <a:xfrm flipH="1">
            <a:off x="9786722" y="2242518"/>
            <a:ext cx="1429670" cy="1429670"/>
          </a:xfrm>
          <a:prstGeom prst="rect">
            <a:avLst/>
          </a:prstGeom>
        </p:spPr>
      </p:pic>
      <p:sp>
        <p:nvSpPr>
          <p:cNvPr id="12" name="TextBox 11">
            <a:extLst>
              <a:ext uri="{FF2B5EF4-FFF2-40B4-BE49-F238E27FC236}">
                <a16:creationId xmlns:a16="http://schemas.microsoft.com/office/drawing/2014/main" id="{50A73487-13CA-4BFF-A30D-9BF30B12137E}"/>
              </a:ext>
            </a:extLst>
          </p:cNvPr>
          <p:cNvSpPr txBox="1"/>
          <p:nvPr/>
        </p:nvSpPr>
        <p:spPr>
          <a:xfrm>
            <a:off x="10634871" y="6479652"/>
            <a:ext cx="1630262" cy="246221"/>
          </a:xfrm>
          <a:prstGeom prst="rect">
            <a:avLst/>
          </a:prstGeom>
          <a:noFill/>
        </p:spPr>
        <p:txBody>
          <a:bodyPr wrap="square" rtlCol="0">
            <a:spAutoFit/>
          </a:bodyPr>
          <a:lstStyle/>
          <a:p>
            <a:r>
              <a:rPr lang="en-US" sz="1000" dirty="0">
                <a:solidFill>
                  <a:srgbClr val="1B456B"/>
                </a:solidFill>
              </a:rPr>
              <a:t>Images from Flaticon.com </a:t>
            </a:r>
          </a:p>
        </p:txBody>
      </p:sp>
    </p:spTree>
    <p:extLst>
      <p:ext uri="{BB962C8B-B14F-4D97-AF65-F5344CB8AC3E}">
        <p14:creationId xmlns:p14="http://schemas.microsoft.com/office/powerpoint/2010/main" val="2139156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464E6-D6E0-4DFB-AB03-E5FA8B1F2818}"/>
              </a:ext>
            </a:extLst>
          </p:cNvPr>
          <p:cNvSpPr>
            <a:spLocks noGrp="1"/>
          </p:cNvSpPr>
          <p:nvPr>
            <p:ph type="title" idx="4294967295"/>
          </p:nvPr>
        </p:nvSpPr>
        <p:spPr>
          <a:xfrm>
            <a:off x="647271" y="226031"/>
            <a:ext cx="8534400" cy="1143000"/>
          </a:xfrm>
        </p:spPr>
        <p:txBody>
          <a:bodyPr/>
          <a:lstStyle/>
          <a:p>
            <a:r>
              <a:rPr lang="en-US" sz="3200" b="1" dirty="0">
                <a:solidFill>
                  <a:srgbClr val="FFCE02"/>
                </a:solidFill>
                <a:latin typeface="+mn-lt"/>
                <a:cs typeface="Segoe UI Light" panose="020B0502040204020203" pitchFamily="34" charset="0"/>
              </a:rPr>
              <a:t>Getting Started: </a:t>
            </a:r>
            <a:r>
              <a:rPr lang="en-US" sz="3200" b="1" dirty="0">
                <a:solidFill>
                  <a:schemeClr val="bg1"/>
                </a:solidFill>
                <a:latin typeface="+mn-lt"/>
                <a:cs typeface="Segoe UI Light" panose="020B0502040204020203" pitchFamily="34" charset="0"/>
              </a:rPr>
              <a:t>1. WHO</a:t>
            </a:r>
            <a:endParaRPr lang="en-US" b="1" dirty="0">
              <a:solidFill>
                <a:schemeClr val="bg1"/>
              </a:solidFill>
              <a:latin typeface="+mn-lt"/>
            </a:endParaRPr>
          </a:p>
        </p:txBody>
      </p:sp>
      <p:sp>
        <p:nvSpPr>
          <p:cNvPr id="5" name="Content Placeholder 4">
            <a:extLst>
              <a:ext uri="{FF2B5EF4-FFF2-40B4-BE49-F238E27FC236}">
                <a16:creationId xmlns:a16="http://schemas.microsoft.com/office/drawing/2014/main" id="{64B40FD2-4087-41D1-B6F1-1917E958BFC4}"/>
              </a:ext>
            </a:extLst>
          </p:cNvPr>
          <p:cNvSpPr>
            <a:spLocks noGrp="1"/>
          </p:cNvSpPr>
          <p:nvPr>
            <p:ph idx="4294967295"/>
          </p:nvPr>
        </p:nvSpPr>
        <p:spPr>
          <a:xfrm>
            <a:off x="647271" y="1419587"/>
            <a:ext cx="11034189" cy="5012077"/>
          </a:xfrm>
        </p:spPr>
        <p:txBody>
          <a:bodyPr>
            <a:normAutofit/>
          </a:bodyPr>
          <a:lstStyle/>
          <a:p>
            <a:pPr marL="342900" indent="-342900">
              <a:buFont typeface="+mj-lt"/>
              <a:buAutoNum type="arabicPeriod"/>
            </a:pPr>
            <a:r>
              <a:rPr lang="en-US" sz="2600" b="1" u="heavy" dirty="0">
                <a:solidFill>
                  <a:srgbClr val="1B456B"/>
                </a:solidFill>
                <a:uFill>
                  <a:solidFill>
                    <a:srgbClr val="FFCE02"/>
                  </a:solidFill>
                </a:uFill>
              </a:rPr>
              <a:t>WHO</a:t>
            </a:r>
            <a:r>
              <a:rPr lang="en-US" sz="2600" b="1" dirty="0">
                <a:solidFill>
                  <a:srgbClr val="1B456B"/>
                </a:solidFill>
              </a:rPr>
              <a:t>: Organize your planning team</a:t>
            </a:r>
            <a:br>
              <a:rPr lang="en-US" sz="2600" b="1" dirty="0">
                <a:solidFill>
                  <a:srgbClr val="1B456B"/>
                </a:solidFill>
              </a:rPr>
            </a:br>
            <a:endParaRPr lang="en-US" sz="2600" b="1" dirty="0">
              <a:solidFill>
                <a:srgbClr val="1B456B"/>
              </a:solidFill>
            </a:endParaRPr>
          </a:p>
          <a:p>
            <a:pPr lvl="1">
              <a:lnSpc>
                <a:spcPct val="150000"/>
              </a:lnSpc>
              <a:spcBef>
                <a:spcPts val="1000"/>
              </a:spcBef>
              <a:buFont typeface="Wingdings" panose="05000000000000000000" pitchFamily="2" charset="2"/>
              <a:buChar char="Ø"/>
              <a:defRPr/>
            </a:pPr>
            <a:r>
              <a:rPr kumimoji="0" lang="en-US" sz="2600" b="0" i="0" u="none" strike="noStrike" kern="1200" cap="none" spc="0" normalizeH="0" baseline="0" noProof="0" dirty="0">
                <a:ln>
                  <a:noFill/>
                </a:ln>
                <a:solidFill>
                  <a:srgbClr val="1B456B"/>
                </a:solidFill>
                <a:effectLst/>
                <a:uLnTx/>
                <a:uFillTx/>
                <a:latin typeface="Calibri" panose="020F0502020204030204"/>
                <a:ea typeface="+mn-ea"/>
                <a:cs typeface="+mn-cs"/>
              </a:rPr>
              <a:t>Who do you need to involve? </a:t>
            </a:r>
          </a:p>
          <a:p>
            <a:pPr lvl="1">
              <a:lnSpc>
                <a:spcPct val="150000"/>
              </a:lnSpc>
              <a:spcBef>
                <a:spcPts val="1000"/>
              </a:spcBef>
              <a:buFont typeface="Wingdings" panose="05000000000000000000" pitchFamily="2" charset="2"/>
              <a:buChar char="Ø"/>
              <a:defRPr/>
            </a:pPr>
            <a:r>
              <a:rPr kumimoji="0" lang="en-US" sz="2600" b="0" i="0" u="none" strike="noStrike" kern="1200" cap="none" spc="0" normalizeH="0" baseline="0" noProof="0" dirty="0">
                <a:ln>
                  <a:noFill/>
                </a:ln>
                <a:solidFill>
                  <a:srgbClr val="1B456B"/>
                </a:solidFill>
                <a:effectLst/>
                <a:uLnTx/>
                <a:uFillTx/>
                <a:latin typeface="Calibri" panose="020F0502020204030204"/>
                <a:ea typeface="+mn-ea"/>
                <a:cs typeface="+mn-cs"/>
              </a:rPr>
              <a:t>What are their roles? </a:t>
            </a:r>
          </a:p>
          <a:p>
            <a:pPr lvl="1">
              <a:lnSpc>
                <a:spcPct val="150000"/>
              </a:lnSpc>
              <a:spcBef>
                <a:spcPts val="1000"/>
              </a:spcBef>
              <a:buFont typeface="Wingdings" panose="05000000000000000000" pitchFamily="2" charset="2"/>
              <a:buChar char="Ø"/>
              <a:defRPr/>
            </a:pPr>
            <a:r>
              <a:rPr kumimoji="0" lang="en-US" sz="2600" b="0" i="0" u="none" strike="noStrike" kern="1200" cap="none" spc="0" normalizeH="0" baseline="0" noProof="0" dirty="0">
                <a:ln>
                  <a:noFill/>
                </a:ln>
                <a:solidFill>
                  <a:srgbClr val="1B456B"/>
                </a:solidFill>
                <a:effectLst/>
                <a:uLnTx/>
                <a:uFillTx/>
                <a:latin typeface="Calibri" panose="020F0502020204030204"/>
                <a:ea typeface="+mn-ea"/>
                <a:cs typeface="+mn-cs"/>
              </a:rPr>
              <a:t>Who should lead the sustainability planning process? </a:t>
            </a:r>
          </a:p>
          <a:p>
            <a:pPr marL="457200" lvl="1" indent="0">
              <a:lnSpc>
                <a:spcPct val="150000"/>
              </a:lnSpc>
              <a:spcBef>
                <a:spcPts val="1000"/>
              </a:spcBef>
              <a:buNone/>
              <a:defRPr/>
            </a:pPr>
            <a:endParaRPr lang="en-US" sz="1400" dirty="0">
              <a:solidFill>
                <a:srgbClr val="1B456B"/>
              </a:solidFill>
            </a:endParaRPr>
          </a:p>
          <a:p>
            <a:pPr marL="0" indent="0">
              <a:buNone/>
            </a:pPr>
            <a:endParaRPr lang="en-US" sz="2600" dirty="0">
              <a:solidFill>
                <a:srgbClr val="1B456B"/>
              </a:solidFill>
            </a:endParaRPr>
          </a:p>
          <a:p>
            <a:pPr marL="342900" indent="-342900">
              <a:buFont typeface="+mj-lt"/>
              <a:buAutoNum type="arabicPeriod"/>
            </a:pPr>
            <a:endParaRPr lang="en-US" sz="1800" dirty="0">
              <a:solidFill>
                <a:srgbClr val="1B456B"/>
              </a:solidFill>
            </a:endParaRPr>
          </a:p>
          <a:p>
            <a:pPr marL="457200" lvl="1" indent="0">
              <a:lnSpc>
                <a:spcPct val="100000"/>
              </a:lnSpc>
              <a:buNone/>
            </a:pPr>
            <a:endParaRPr lang="en-US" sz="2600" dirty="0">
              <a:solidFill>
                <a:srgbClr val="1B456B"/>
              </a:solidFill>
            </a:endParaRPr>
          </a:p>
          <a:p>
            <a:pPr marL="457200" lvl="1" indent="0">
              <a:lnSpc>
                <a:spcPct val="150000"/>
              </a:lnSpc>
              <a:buNone/>
            </a:pPr>
            <a:endParaRPr lang="en-US" sz="2200" dirty="0">
              <a:solidFill>
                <a:srgbClr val="1B456B"/>
              </a:solidFill>
            </a:endParaRPr>
          </a:p>
          <a:p>
            <a:endParaRPr lang="en-US" dirty="0">
              <a:solidFill>
                <a:srgbClr val="1B456B"/>
              </a:solidFill>
            </a:endParaRPr>
          </a:p>
          <a:p>
            <a:endParaRPr lang="en-US" dirty="0">
              <a:solidFill>
                <a:srgbClr val="1B456B"/>
              </a:solidFill>
            </a:endParaRPr>
          </a:p>
        </p:txBody>
      </p:sp>
      <p:pic>
        <p:nvPicPr>
          <p:cNvPr id="6" name="Picture 5" descr="Icon&#10;&#10;Description automatically generated">
            <a:extLst>
              <a:ext uri="{FF2B5EF4-FFF2-40B4-BE49-F238E27FC236}">
                <a16:creationId xmlns:a16="http://schemas.microsoft.com/office/drawing/2014/main" id="{987F8B77-D460-4C92-9986-2945040F7907}"/>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flipH="1">
            <a:off x="9247742" y="4134678"/>
            <a:ext cx="2296986" cy="2296986"/>
          </a:xfrm>
          <a:prstGeom prst="rect">
            <a:avLst/>
          </a:prstGeom>
        </p:spPr>
      </p:pic>
    </p:spTree>
    <p:extLst>
      <p:ext uri="{BB962C8B-B14F-4D97-AF65-F5344CB8AC3E}">
        <p14:creationId xmlns:p14="http://schemas.microsoft.com/office/powerpoint/2010/main" val="1307611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464E6-D6E0-4DFB-AB03-E5FA8B1F2818}"/>
              </a:ext>
            </a:extLst>
          </p:cNvPr>
          <p:cNvSpPr>
            <a:spLocks noGrp="1"/>
          </p:cNvSpPr>
          <p:nvPr>
            <p:ph type="title" idx="4294967295"/>
          </p:nvPr>
        </p:nvSpPr>
        <p:spPr>
          <a:xfrm>
            <a:off x="647271" y="226031"/>
            <a:ext cx="8534400" cy="1143000"/>
          </a:xfrm>
        </p:spPr>
        <p:txBody>
          <a:bodyPr/>
          <a:lstStyle/>
          <a:p>
            <a:r>
              <a:rPr lang="en-US" sz="3200" b="1" dirty="0">
                <a:solidFill>
                  <a:srgbClr val="FFCE02"/>
                </a:solidFill>
                <a:latin typeface="+mn-lt"/>
                <a:cs typeface="Segoe UI Light" panose="020B0502040204020203" pitchFamily="34" charset="0"/>
              </a:rPr>
              <a:t>Getting Started: </a:t>
            </a:r>
            <a:r>
              <a:rPr lang="en-US" sz="3200" b="1" dirty="0">
                <a:solidFill>
                  <a:schemeClr val="bg1"/>
                </a:solidFill>
                <a:latin typeface="+mn-lt"/>
                <a:cs typeface="Segoe UI Light" panose="020B0502040204020203" pitchFamily="34" charset="0"/>
              </a:rPr>
              <a:t>2. HOW</a:t>
            </a:r>
            <a:endParaRPr lang="en-US" b="1" dirty="0">
              <a:solidFill>
                <a:schemeClr val="bg1"/>
              </a:solidFill>
              <a:latin typeface="+mn-lt"/>
            </a:endParaRPr>
          </a:p>
        </p:txBody>
      </p:sp>
      <p:sp>
        <p:nvSpPr>
          <p:cNvPr id="5" name="Content Placeholder 4">
            <a:extLst>
              <a:ext uri="{FF2B5EF4-FFF2-40B4-BE49-F238E27FC236}">
                <a16:creationId xmlns:a16="http://schemas.microsoft.com/office/drawing/2014/main" id="{64B40FD2-4087-41D1-B6F1-1917E958BFC4}"/>
              </a:ext>
            </a:extLst>
          </p:cNvPr>
          <p:cNvSpPr>
            <a:spLocks noGrp="1"/>
          </p:cNvSpPr>
          <p:nvPr>
            <p:ph idx="4294967295"/>
          </p:nvPr>
        </p:nvSpPr>
        <p:spPr>
          <a:xfrm>
            <a:off x="647271" y="1419587"/>
            <a:ext cx="11034189" cy="5012077"/>
          </a:xfrm>
        </p:spPr>
        <p:txBody>
          <a:bodyPr>
            <a:normAutofit/>
          </a:bodyPr>
          <a:lstStyle/>
          <a:p>
            <a:pPr marL="457200" indent="-457200">
              <a:buFont typeface="+mj-lt"/>
              <a:buAutoNum type="arabicPeriod" startAt="2"/>
            </a:pPr>
            <a:r>
              <a:rPr lang="en-US" sz="2600" b="1" u="heavy" dirty="0">
                <a:solidFill>
                  <a:srgbClr val="1B456B"/>
                </a:solidFill>
                <a:uFill>
                  <a:solidFill>
                    <a:srgbClr val="FFCE02"/>
                  </a:solidFill>
                </a:uFill>
              </a:rPr>
              <a:t>HOW</a:t>
            </a:r>
            <a:r>
              <a:rPr lang="en-US" sz="2600" b="1" dirty="0">
                <a:solidFill>
                  <a:srgbClr val="1B456B"/>
                </a:solidFill>
              </a:rPr>
              <a:t>: Determine how you will undertake the planning process </a:t>
            </a:r>
            <a:br>
              <a:rPr lang="en-US" sz="2600" b="1" dirty="0">
                <a:solidFill>
                  <a:srgbClr val="1B456B"/>
                </a:solidFill>
              </a:rPr>
            </a:br>
            <a:endParaRPr lang="en-US" sz="2600" b="1" dirty="0">
              <a:solidFill>
                <a:srgbClr val="1B456B"/>
              </a:solidFill>
            </a:endParaRPr>
          </a:p>
          <a:p>
            <a:pPr lvl="1">
              <a:lnSpc>
                <a:spcPct val="150000"/>
              </a:lnSpc>
              <a:buFont typeface="Wingdings" panose="05000000000000000000" pitchFamily="2" charset="2"/>
              <a:buChar char="Ø"/>
            </a:pPr>
            <a:r>
              <a:rPr lang="en-US" dirty="0">
                <a:solidFill>
                  <a:srgbClr val="1B456B"/>
                </a:solidFill>
              </a:rPr>
              <a:t>How will you organize your planning group (Is there a core group? Do all members participate in all meetings, or will you engage stakeholders at different points)?</a:t>
            </a:r>
          </a:p>
          <a:p>
            <a:pPr lvl="1">
              <a:lnSpc>
                <a:spcPct val="150000"/>
              </a:lnSpc>
              <a:buFont typeface="Wingdings" panose="05000000000000000000" pitchFamily="2" charset="2"/>
              <a:buChar char="Ø"/>
            </a:pPr>
            <a:r>
              <a:rPr lang="en-US" dirty="0">
                <a:solidFill>
                  <a:srgbClr val="1B456B"/>
                </a:solidFill>
              </a:rPr>
              <a:t>What do the meetings look like (e.g., frequency, expected contributions outside of meetings)?</a:t>
            </a:r>
          </a:p>
          <a:p>
            <a:pPr lvl="1">
              <a:lnSpc>
                <a:spcPct val="150000"/>
              </a:lnSpc>
              <a:buFont typeface="Wingdings" panose="05000000000000000000" pitchFamily="2" charset="2"/>
              <a:buChar char="Ø"/>
            </a:pPr>
            <a:r>
              <a:rPr lang="en-US" dirty="0">
                <a:solidFill>
                  <a:srgbClr val="1B456B"/>
                </a:solidFill>
              </a:rPr>
              <a:t>How will you communicate decisions and progress to stakeholders?</a:t>
            </a:r>
          </a:p>
          <a:p>
            <a:pPr marL="457200" lvl="1" indent="0">
              <a:lnSpc>
                <a:spcPct val="150000"/>
              </a:lnSpc>
              <a:spcBef>
                <a:spcPts val="1000"/>
              </a:spcBef>
              <a:buNone/>
              <a:defRPr/>
            </a:pPr>
            <a:endParaRPr lang="en-US" sz="2600" dirty="0">
              <a:solidFill>
                <a:srgbClr val="1B456B"/>
              </a:solidFill>
            </a:endParaRPr>
          </a:p>
          <a:p>
            <a:pPr marL="457200" lvl="1" indent="0">
              <a:buNone/>
            </a:pPr>
            <a:endParaRPr lang="en-US" sz="2600" b="1" dirty="0">
              <a:solidFill>
                <a:srgbClr val="1B456B"/>
              </a:solidFill>
            </a:endParaRPr>
          </a:p>
          <a:p>
            <a:pPr marL="0" indent="0">
              <a:buNone/>
            </a:pPr>
            <a:endParaRPr lang="en-US" sz="2600" dirty="0">
              <a:solidFill>
                <a:srgbClr val="1B456B"/>
              </a:solidFill>
            </a:endParaRPr>
          </a:p>
          <a:p>
            <a:pPr marL="342900" indent="-342900">
              <a:buFont typeface="+mj-lt"/>
              <a:buAutoNum type="arabicPeriod"/>
            </a:pPr>
            <a:endParaRPr lang="en-US" sz="2600" dirty="0">
              <a:solidFill>
                <a:srgbClr val="1B456B"/>
              </a:solidFill>
            </a:endParaRPr>
          </a:p>
          <a:p>
            <a:pPr marL="457200" lvl="1" indent="0">
              <a:lnSpc>
                <a:spcPct val="100000"/>
              </a:lnSpc>
              <a:buNone/>
            </a:pPr>
            <a:endParaRPr lang="en-US" sz="2600" dirty="0">
              <a:solidFill>
                <a:srgbClr val="1B456B"/>
              </a:solidFill>
            </a:endParaRPr>
          </a:p>
          <a:p>
            <a:pPr marL="457200" lvl="1" indent="0">
              <a:lnSpc>
                <a:spcPct val="150000"/>
              </a:lnSpc>
              <a:buNone/>
            </a:pPr>
            <a:endParaRPr lang="en-US" sz="2600" dirty="0">
              <a:solidFill>
                <a:srgbClr val="1B456B"/>
              </a:solidFill>
            </a:endParaRPr>
          </a:p>
          <a:p>
            <a:endParaRPr lang="en-US" sz="2600" dirty="0">
              <a:solidFill>
                <a:srgbClr val="1B456B"/>
              </a:solidFill>
            </a:endParaRPr>
          </a:p>
          <a:p>
            <a:endParaRPr lang="en-US" sz="2600" dirty="0">
              <a:solidFill>
                <a:srgbClr val="1B456B"/>
              </a:solidFill>
            </a:endParaRPr>
          </a:p>
        </p:txBody>
      </p:sp>
      <p:pic>
        <p:nvPicPr>
          <p:cNvPr id="6" name="Picture 5" descr="Icon&#10;&#10;Description automatically generated">
            <a:extLst>
              <a:ext uri="{FF2B5EF4-FFF2-40B4-BE49-F238E27FC236}">
                <a16:creationId xmlns:a16="http://schemas.microsoft.com/office/drawing/2014/main" id="{41366219-277B-4703-A5C5-6C52B90C3C58}"/>
              </a:ext>
            </a:extLst>
          </p:cNvPr>
          <p:cNvPicPr>
            <a:picLocks noChangeAspect="1"/>
          </p:cNvPicPr>
          <p:nvPr/>
        </p:nvPicPr>
        <p:blipFill>
          <a:blip r:embed="rId3"/>
          <a:stretch>
            <a:fillRect/>
          </a:stretch>
        </p:blipFill>
        <p:spPr>
          <a:xfrm flipH="1">
            <a:off x="9964274" y="4436513"/>
            <a:ext cx="2003799" cy="2003799"/>
          </a:xfrm>
          <a:prstGeom prst="rect">
            <a:avLst/>
          </a:prstGeom>
        </p:spPr>
      </p:pic>
    </p:spTree>
    <p:extLst>
      <p:ext uri="{BB962C8B-B14F-4D97-AF65-F5344CB8AC3E}">
        <p14:creationId xmlns:p14="http://schemas.microsoft.com/office/powerpoint/2010/main" val="644269872"/>
      </p:ext>
    </p:extLst>
  </p:cSld>
  <p:clrMapOvr>
    <a:masterClrMapping/>
  </p:clrMapOvr>
</p:sld>
</file>

<file path=ppt/theme/theme1.xml><?xml version="1.0" encoding="utf-8"?>
<a:theme xmlns:a="http://schemas.openxmlformats.org/drawingml/2006/main" name="HealthySteps Titles and Divid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ZERO TO THREE">
      <a:dk1>
        <a:sysClr val="windowText" lastClr="000000"/>
      </a:dk1>
      <a:lt1>
        <a:sysClr val="window" lastClr="FFFFFF"/>
      </a:lt1>
      <a:dk2>
        <a:srgbClr val="0F406B"/>
      </a:dk2>
      <a:lt2>
        <a:srgbClr val="E7E6E6"/>
      </a:lt2>
      <a:accent1>
        <a:srgbClr val="0083BF"/>
      </a:accent1>
      <a:accent2>
        <a:srgbClr val="FFCE02"/>
      </a:accent2>
      <a:accent3>
        <a:srgbClr val="E84F3D"/>
      </a:accent3>
      <a:accent4>
        <a:srgbClr val="2F9A47"/>
      </a:accent4>
      <a:accent5>
        <a:srgbClr val="F78D2C"/>
      </a:accent5>
      <a:accent6>
        <a:srgbClr val="0F406B"/>
      </a:accent6>
      <a:hlink>
        <a:srgbClr val="0083BF"/>
      </a:hlink>
      <a:folHlink>
        <a:srgbClr val="7F418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CCYJ Purple-Orange-Blue">
      <a:dk1>
        <a:srgbClr val="611663"/>
      </a:dk1>
      <a:lt1>
        <a:srgbClr val="FFFFFF"/>
      </a:lt1>
      <a:dk2>
        <a:srgbClr val="E36728"/>
      </a:dk2>
      <a:lt2>
        <a:srgbClr val="FFFFFF"/>
      </a:lt2>
      <a:accent1>
        <a:srgbClr val="4E83C3"/>
      </a:accent1>
      <a:accent2>
        <a:srgbClr val="46464B"/>
      </a:accent2>
      <a:accent3>
        <a:srgbClr val="A72FB6"/>
      </a:accent3>
      <a:accent4>
        <a:srgbClr val="ECA643"/>
      </a:accent4>
      <a:accent5>
        <a:srgbClr val="F9CF15"/>
      </a:accent5>
      <a:accent6>
        <a:srgbClr val="E1E1E6"/>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CCYJ Colors">
      <a:dk1>
        <a:srgbClr val="611663"/>
      </a:dk1>
      <a:lt1>
        <a:srgbClr val="FFFFFF"/>
      </a:lt1>
      <a:dk2>
        <a:srgbClr val="E36728"/>
      </a:dk2>
      <a:lt2>
        <a:srgbClr val="FFFFFF"/>
      </a:lt2>
      <a:accent1>
        <a:srgbClr val="4E83C3"/>
      </a:accent1>
      <a:accent2>
        <a:srgbClr val="46464B"/>
      </a:accent2>
      <a:accent3>
        <a:srgbClr val="E6EFFF"/>
      </a:accent3>
      <a:accent4>
        <a:srgbClr val="ECA643"/>
      </a:accent4>
      <a:accent5>
        <a:srgbClr val="F9CF15"/>
      </a:accent5>
      <a:accent6>
        <a:srgbClr val="EBEBF0"/>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D6409261772F459F344E40D23A58B1" ma:contentTypeVersion="13" ma:contentTypeDescription="Create a new document." ma:contentTypeScope="" ma:versionID="cbaa340c7868e42c66841d14668580a9">
  <xsd:schema xmlns:xsd="http://www.w3.org/2001/XMLSchema" xmlns:xs="http://www.w3.org/2001/XMLSchema" xmlns:p="http://schemas.microsoft.com/office/2006/metadata/properties" xmlns:ns3="7f0b025f-0c67-4158-ab3e-4ce2e31a3749" xmlns:ns4="e976fd48-2a63-4435-821e-d7efca5268d6" targetNamespace="http://schemas.microsoft.com/office/2006/metadata/properties" ma:root="true" ma:fieldsID="f488bef5dbb6e2ad98e0692c13371705" ns3:_="" ns4:_="">
    <xsd:import namespace="7f0b025f-0c67-4158-ab3e-4ce2e31a3749"/>
    <xsd:import namespace="e976fd48-2a63-4435-821e-d7efca5268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0b025f-0c67-4158-ab3e-4ce2e31a3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76fd48-2a63-4435-821e-d7efca5268d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B305BD-B4B1-4955-8C82-AD2B410743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0b025f-0c67-4158-ab3e-4ce2e31a3749"/>
    <ds:schemaRef ds:uri="e976fd48-2a63-4435-821e-d7efca5268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D09E25-C755-4E95-BDF6-BD5D9D39FA35}">
  <ds:schemaRefs>
    <ds:schemaRef ds:uri="http://www.w3.org/XML/1998/namespace"/>
    <ds:schemaRef ds:uri="e976fd48-2a63-4435-821e-d7efca5268d6"/>
    <ds:schemaRef ds:uri="http://purl.org/dc/dcmitype/"/>
    <ds:schemaRef ds:uri="http://schemas.microsoft.com/office/infopath/2007/PartnerControls"/>
    <ds:schemaRef ds:uri="http://purl.org/dc/terms/"/>
    <ds:schemaRef ds:uri="http://schemas.microsoft.com/office/2006/metadata/properties"/>
    <ds:schemaRef ds:uri="7f0b025f-0c67-4158-ab3e-4ce2e31a3749"/>
    <ds:schemaRef ds:uri="http://schemas.microsoft.com/office/2006/documentManagement/typ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728C0AEE-9FEF-44BC-A429-47E035A8DA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31492</TotalTime>
  <Words>2142</Words>
  <Application>Microsoft Office PowerPoint</Application>
  <PresentationFormat>Widescreen</PresentationFormat>
  <Paragraphs>271</Paragraphs>
  <Slides>25</Slides>
  <Notes>24</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Arial</vt:lpstr>
      <vt:lpstr>Calibri</vt:lpstr>
      <vt:lpstr>Calibri Light</vt:lpstr>
      <vt:lpstr>Cambria</vt:lpstr>
      <vt:lpstr>inherit</vt:lpstr>
      <vt:lpstr>Noto Sans Symbols</vt:lpstr>
      <vt:lpstr>Roboto</vt:lpstr>
      <vt:lpstr>Wingdings</vt:lpstr>
      <vt:lpstr>HealthySteps Titles and Dividers</vt:lpstr>
      <vt:lpstr>Office Theme</vt:lpstr>
      <vt:lpstr>1_Office Theme</vt:lpstr>
      <vt:lpstr>2_Custom Design</vt:lpstr>
      <vt:lpstr>2_Office Theme</vt:lpstr>
      <vt:lpstr>Sustainability Planning for  Infant-Toddler Court Teams</vt:lpstr>
      <vt:lpstr>PowerPoint Presentation</vt:lpstr>
      <vt:lpstr>PowerPoint Presentation</vt:lpstr>
      <vt:lpstr>PowerPoint Presentation</vt:lpstr>
      <vt:lpstr>Key Elements of Sustainability for Infant-Toddler Court Teams</vt:lpstr>
      <vt:lpstr>Key Steps in Sustainability Planning</vt:lpstr>
      <vt:lpstr>Getting Started: WHO, WHAT, HOW</vt:lpstr>
      <vt:lpstr>Getting Started: 1. WHO</vt:lpstr>
      <vt:lpstr>Getting Started: 2. HOW</vt:lpstr>
      <vt:lpstr>Getting Started: 3. WHAT</vt:lpstr>
      <vt:lpstr>Self-Assessment</vt:lpstr>
      <vt:lpstr>Self-Assessment</vt:lpstr>
      <vt:lpstr>Conducting an Implementation and Sustainability Planning Process</vt:lpstr>
      <vt:lpstr>About Us</vt:lpstr>
      <vt:lpstr>How Early Childhood Courts Began in Washington</vt:lpstr>
      <vt:lpstr>Project Overview</vt:lpstr>
      <vt:lpstr>Planning for Sustainability Through a Formal Partnership</vt:lpstr>
      <vt:lpstr>Co-Design with System Partners</vt:lpstr>
      <vt:lpstr>Overview of the Planning Process</vt:lpstr>
      <vt:lpstr>Court Context</vt:lpstr>
      <vt:lpstr>Focusing on Sustainability: Legislation</vt:lpstr>
      <vt:lpstr>Focusing on Sustainability: Long Term Plans</vt:lpstr>
      <vt:lpstr>Focusing on Sustainability: Long Term Plans</vt:lpstr>
      <vt:lpstr>Lessons Learned</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Danielle Robbio</dc:creator>
  <cp:keywords/>
  <dc:description/>
  <cp:lastModifiedBy>Torey Silloway</cp:lastModifiedBy>
  <cp:revision>243</cp:revision>
  <dcterms:created xsi:type="dcterms:W3CDTF">2019-12-27T16:50:45Z</dcterms:created>
  <dcterms:modified xsi:type="dcterms:W3CDTF">2022-02-24T23:02:17Z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0x0101005BD6409261772F459F344E40D23A58B1</vt:lpwstr>
  </property>
  <property fmtid="{D5CDD505-2E9C-101B-9397-08002B2CF9AE}" pid="3" name="MSIP_Label_e4ce09fd-30b8-4231-b85e-6a7305b44896_Enabled">
    <vt:lpwstr>True</vt:lpwstr>
  </property>
  <property fmtid="{D5CDD505-2E9C-101B-9397-08002B2CF9AE}" pid="4" name="MSIP_Label_e4ce09fd-30b8-4231-b85e-6a7305b44896_SiteId">
    <vt:lpwstr>6fcec4dc-5068-43d5-af7b-80ad58da1056</vt:lpwstr>
  </property>
  <property fmtid="{D5CDD505-2E9C-101B-9397-08002B2CF9AE}" pid="5" name="MSIP_Label_e4ce09fd-30b8-4231-b85e-6a7305b44896_Owner">
    <vt:lpwstr>tsilloway@zerotothree.org</vt:lpwstr>
  </property>
  <property fmtid="{D5CDD505-2E9C-101B-9397-08002B2CF9AE}" pid="6" name="MSIP_Label_e4ce09fd-30b8-4231-b85e-6a7305b44896_SetDate">
    <vt:lpwstr>2020-12-15T19:38:56.3150702Z</vt:lpwstr>
  </property>
  <property fmtid="{D5CDD505-2E9C-101B-9397-08002B2CF9AE}" pid="7" name="MSIP_Label_e4ce09fd-30b8-4231-b85e-6a7305b44896_Name">
    <vt:lpwstr>General</vt:lpwstr>
  </property>
  <property fmtid="{D5CDD505-2E9C-101B-9397-08002B2CF9AE}" pid="8" name="MSIP_Label_e4ce09fd-30b8-4231-b85e-6a7305b44896_Application">
    <vt:lpwstr>Microsoft Azure Information Protection</vt:lpwstr>
  </property>
  <property fmtid="{D5CDD505-2E9C-101B-9397-08002B2CF9AE}" pid="9" name="MSIP_Label_e4ce09fd-30b8-4231-b85e-6a7305b44896_ActionId">
    <vt:lpwstr>8f2aa29f-c308-45c7-bd28-a8209f6fe2c0</vt:lpwstr>
  </property>
  <property fmtid="{D5CDD505-2E9C-101B-9397-08002B2CF9AE}" pid="10" name="MSIP_Label_e4ce09fd-30b8-4231-b85e-6a7305b44896_Extended_MSFT_Method">
    <vt:lpwstr>Automatic</vt:lpwstr>
  </property>
  <property fmtid="{D5CDD505-2E9C-101B-9397-08002B2CF9AE}" pid="11" name="Sensitivity">
    <vt:lpwstr>General</vt:lpwstr>
  </property>
</Properties>
</file>