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3" r:id="rId1"/>
    <p:sldMasterId id="2147484117" r:id="rId2"/>
    <p:sldMasterId id="2147484130" r:id="rId3"/>
  </p:sldMasterIdLst>
  <p:notesMasterIdLst>
    <p:notesMasterId r:id="rId39"/>
  </p:notesMasterIdLst>
  <p:handoutMasterIdLst>
    <p:handoutMasterId r:id="rId40"/>
  </p:handoutMasterIdLst>
  <p:sldIdLst>
    <p:sldId id="1144" r:id="rId4"/>
    <p:sldId id="1611" r:id="rId5"/>
    <p:sldId id="1030" r:id="rId6"/>
    <p:sldId id="367" r:id="rId7"/>
    <p:sldId id="385" r:id="rId8"/>
    <p:sldId id="1993" r:id="rId9"/>
    <p:sldId id="2005" r:id="rId10"/>
    <p:sldId id="2009" r:id="rId11"/>
    <p:sldId id="2010" r:id="rId12"/>
    <p:sldId id="417" r:id="rId13"/>
    <p:sldId id="2011" r:id="rId14"/>
    <p:sldId id="2012" r:id="rId15"/>
    <p:sldId id="1994" r:id="rId16"/>
    <p:sldId id="2014" r:id="rId17"/>
    <p:sldId id="1985" r:id="rId18"/>
    <p:sldId id="1037" r:id="rId19"/>
    <p:sldId id="1160" r:id="rId20"/>
    <p:sldId id="2016" r:id="rId21"/>
    <p:sldId id="2000" r:id="rId22"/>
    <p:sldId id="329" r:id="rId23"/>
    <p:sldId id="825" r:id="rId24"/>
    <p:sldId id="339" r:id="rId25"/>
    <p:sldId id="1155" r:id="rId26"/>
    <p:sldId id="1988" r:id="rId27"/>
    <p:sldId id="2004" r:id="rId28"/>
    <p:sldId id="1995" r:id="rId29"/>
    <p:sldId id="1986" r:id="rId30"/>
    <p:sldId id="1987" r:id="rId31"/>
    <p:sldId id="260" r:id="rId32"/>
    <p:sldId id="1982" r:id="rId33"/>
    <p:sldId id="1983" r:id="rId34"/>
    <p:sldId id="1999" r:id="rId35"/>
    <p:sldId id="1996" r:id="rId36"/>
    <p:sldId id="1997" r:id="rId37"/>
    <p:sldId id="2008" r:id="rId38"/>
  </p:sldIdLst>
  <p:sldSz cx="9144000" cy="6858000" type="screen4x3"/>
  <p:notesSz cx="7010400" cy="9296400"/>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128890" initials="" lastIdx="5" clrIdx="0"/>
  <p:cmAuthor id="1" name="Barrett, Colleen" initials="" lastIdx="5" clrIdx="1"/>
  <p:cmAuthor id="2" name="Issa, Osob" initials="IO" lastIdx="58" clrIdx="2"/>
  <p:cmAuthor id="3" name="Saida" initials="SA"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EA900"/>
    <a:srgbClr val="111111"/>
    <a:srgbClr val="008080"/>
    <a:srgbClr val="467B3D"/>
    <a:srgbClr val="006400"/>
    <a:srgbClr val="004600"/>
    <a:srgbClr val="FFFFCC"/>
    <a:srgbClr val="FFFFFF"/>
    <a:srgbClr val="D1E0E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6" autoAdjust="0"/>
    <p:restoredTop sz="78409" autoAdjust="0"/>
  </p:normalViewPr>
  <p:slideViewPr>
    <p:cSldViewPr>
      <p:cViewPr varScale="1">
        <p:scale>
          <a:sx n="67" d="100"/>
          <a:sy n="67" d="100"/>
        </p:scale>
        <p:origin x="1978" y="53"/>
      </p:cViewPr>
      <p:guideLst>
        <p:guide orient="horz" pos="2160"/>
        <p:guide pos="2880"/>
      </p:guideLst>
    </p:cSldViewPr>
  </p:slideViewPr>
  <p:outlineViewPr>
    <p:cViewPr>
      <p:scale>
        <a:sx n="33" d="100"/>
        <a:sy n="33" d="100"/>
      </p:scale>
      <p:origin x="0" y="8184"/>
    </p:cViewPr>
  </p:outlineViewPr>
  <p:notesTextViewPr>
    <p:cViewPr>
      <p:scale>
        <a:sx n="125" d="100"/>
        <a:sy n="125" d="100"/>
      </p:scale>
      <p:origin x="0" y="0"/>
    </p:cViewPr>
  </p:notesTextViewPr>
  <p:sorterViewPr>
    <p:cViewPr varScale="1">
      <p:scale>
        <a:sx n="1" d="1"/>
        <a:sy n="1" d="1"/>
      </p:scale>
      <p:origin x="0" y="-6924"/>
    </p:cViewPr>
  </p:sorterViewPr>
  <p:notesViewPr>
    <p:cSldViewPr>
      <p:cViewPr>
        <p:scale>
          <a:sx n="100" d="100"/>
          <a:sy n="100" d="100"/>
        </p:scale>
        <p:origin x="-184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tags" Target="tags/tag1.xml"/></Relationships>
</file>

<file path=ppt/diagrams/_rels/data5.xml.rels><?xml version="1.0" encoding="UTF-8" standalone="yes"?>
<Relationships xmlns="http://schemas.openxmlformats.org/package/2006/relationships"><Relationship Id="rId2" Type="http://schemas.openxmlformats.org/officeDocument/2006/relationships/hyperlink" Target="https://pixabay.com/en/arrow-refresh-down-up-blue-306811/" TargetMode="External"/><Relationship Id="rId1" Type="http://schemas.openxmlformats.org/officeDocument/2006/relationships/image" Target="../media/image28.png"/></Relationships>
</file>

<file path=ppt/diagrams/_rels/data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rawing5.xml.rels><?xml version="1.0" encoding="UTF-8" standalone="yes"?>
<Relationships xmlns="http://schemas.openxmlformats.org/package/2006/relationships"><Relationship Id="rId2" Type="http://schemas.openxmlformats.org/officeDocument/2006/relationships/hyperlink" Target="https://pixabay.com/en/arrow-refresh-down-up-blue-306811/" TargetMode="External"/><Relationship Id="rId1" Type="http://schemas.openxmlformats.org/officeDocument/2006/relationships/image" Target="../media/image28.png"/></Relationships>
</file>

<file path=ppt/diagrams/_rels/drawing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D0B324-20FC-4D2A-9E29-21F41151D7B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8FD44DA-1EB8-442A-BB54-18B15A75BED5}">
      <dgm:prSet/>
      <dgm:spPr/>
      <dgm:t>
        <a:bodyPr/>
        <a:lstStyle/>
        <a:p>
          <a:r>
            <a:rPr lang="en-US" dirty="0"/>
            <a:t>“It is not possible to work on behalf of human beings to try to help them without having powerful feelings aroused in yourself.” (Pawl, 1995)</a:t>
          </a:r>
        </a:p>
      </dgm:t>
    </dgm:pt>
    <dgm:pt modelId="{52346CDD-D220-433E-98A8-B56BF1CB05C1}" type="parTrans" cxnId="{453242F4-0F03-45C0-81CE-98CDEADCB2B6}">
      <dgm:prSet/>
      <dgm:spPr/>
      <dgm:t>
        <a:bodyPr/>
        <a:lstStyle/>
        <a:p>
          <a:endParaRPr lang="en-US"/>
        </a:p>
      </dgm:t>
    </dgm:pt>
    <dgm:pt modelId="{2B8B79CE-6962-4225-A719-85312C3379C1}" type="sibTrans" cxnId="{453242F4-0F03-45C0-81CE-98CDEADCB2B6}">
      <dgm:prSet/>
      <dgm:spPr/>
      <dgm:t>
        <a:bodyPr/>
        <a:lstStyle/>
        <a:p>
          <a:endParaRPr lang="en-US"/>
        </a:p>
      </dgm:t>
    </dgm:pt>
    <dgm:pt modelId="{CBF3FCDF-E15F-43FD-A523-B6BE39711364}">
      <dgm:prSet/>
      <dgm:spPr/>
      <dgm:t>
        <a:bodyPr/>
        <a:lstStyle/>
        <a:p>
          <a:r>
            <a:rPr lang="en-US" dirty="0"/>
            <a:t>Therefore, we must be able to experience, tolerate, verbalize, and hold trauma and pain that we see in families that we try to help					</a:t>
          </a:r>
        </a:p>
      </dgm:t>
    </dgm:pt>
    <dgm:pt modelId="{B5A44CAE-911E-44B3-A22C-6BF0EAA0393B}" type="parTrans" cxnId="{5EA6D42B-AEC0-47A1-8010-8E366B7D6F3C}">
      <dgm:prSet/>
      <dgm:spPr/>
      <dgm:t>
        <a:bodyPr/>
        <a:lstStyle/>
        <a:p>
          <a:endParaRPr lang="en-US"/>
        </a:p>
      </dgm:t>
    </dgm:pt>
    <dgm:pt modelId="{A07EDF35-6175-4D17-B53A-CE6896A1840E}" type="sibTrans" cxnId="{5EA6D42B-AEC0-47A1-8010-8E366B7D6F3C}">
      <dgm:prSet/>
      <dgm:spPr/>
      <dgm:t>
        <a:bodyPr/>
        <a:lstStyle/>
        <a:p>
          <a:endParaRPr lang="en-US"/>
        </a:p>
      </dgm:t>
    </dgm:pt>
    <dgm:pt modelId="{FEA7A98F-36E4-44DA-9501-75A16D4E82C7}">
      <dgm:prSet/>
      <dgm:spPr/>
      <dgm:t>
        <a:bodyPr/>
        <a:lstStyle/>
        <a:p>
          <a:r>
            <a:rPr lang="en-US" dirty="0"/>
            <a:t>It’s important to be aware of additional feelings. COVID-19 has contributed to the difficulties with our work </a:t>
          </a:r>
        </a:p>
      </dgm:t>
    </dgm:pt>
    <dgm:pt modelId="{AA230F49-CEB3-4F7C-95D4-7EB695711D3A}" type="parTrans" cxnId="{8013402E-DAD6-4B3F-8C6A-75000045C583}">
      <dgm:prSet/>
      <dgm:spPr/>
      <dgm:t>
        <a:bodyPr/>
        <a:lstStyle/>
        <a:p>
          <a:endParaRPr lang="en-US"/>
        </a:p>
      </dgm:t>
    </dgm:pt>
    <dgm:pt modelId="{41097731-5C99-4CB7-B711-8B459BC1F44C}" type="sibTrans" cxnId="{8013402E-DAD6-4B3F-8C6A-75000045C583}">
      <dgm:prSet/>
      <dgm:spPr/>
      <dgm:t>
        <a:bodyPr/>
        <a:lstStyle/>
        <a:p>
          <a:endParaRPr lang="en-US"/>
        </a:p>
      </dgm:t>
    </dgm:pt>
    <dgm:pt modelId="{ECDC2F39-43A8-4648-89C2-C41E42A81040}" type="pres">
      <dgm:prSet presAssocID="{2FD0B324-20FC-4D2A-9E29-21F41151D7B0}" presName="linear" presStyleCnt="0">
        <dgm:presLayoutVars>
          <dgm:animLvl val="lvl"/>
          <dgm:resizeHandles val="exact"/>
        </dgm:presLayoutVars>
      </dgm:prSet>
      <dgm:spPr/>
    </dgm:pt>
    <dgm:pt modelId="{028FF8BD-982B-4A15-9B53-A2C5D05E79C8}" type="pres">
      <dgm:prSet presAssocID="{E8FD44DA-1EB8-442A-BB54-18B15A75BED5}" presName="parentText" presStyleLbl="node1" presStyleIdx="0" presStyleCnt="3">
        <dgm:presLayoutVars>
          <dgm:chMax val="0"/>
          <dgm:bulletEnabled val="1"/>
        </dgm:presLayoutVars>
      </dgm:prSet>
      <dgm:spPr/>
    </dgm:pt>
    <dgm:pt modelId="{2BCD8CB2-C33D-4FD7-B777-EB315CD0C75A}" type="pres">
      <dgm:prSet presAssocID="{2B8B79CE-6962-4225-A719-85312C3379C1}" presName="spacer" presStyleCnt="0"/>
      <dgm:spPr/>
    </dgm:pt>
    <dgm:pt modelId="{9F4550A1-D65F-4027-BC33-438F53612854}" type="pres">
      <dgm:prSet presAssocID="{CBF3FCDF-E15F-43FD-A523-B6BE39711364}" presName="parentText" presStyleLbl="node1" presStyleIdx="1" presStyleCnt="3">
        <dgm:presLayoutVars>
          <dgm:chMax val="0"/>
          <dgm:bulletEnabled val="1"/>
        </dgm:presLayoutVars>
      </dgm:prSet>
      <dgm:spPr/>
    </dgm:pt>
    <dgm:pt modelId="{D68AA3AD-0BAD-4D2C-B697-29818108DA88}" type="pres">
      <dgm:prSet presAssocID="{A07EDF35-6175-4D17-B53A-CE6896A1840E}" presName="spacer" presStyleCnt="0"/>
      <dgm:spPr/>
    </dgm:pt>
    <dgm:pt modelId="{D4883269-F0E1-4FBC-8388-3C9D7105883A}" type="pres">
      <dgm:prSet presAssocID="{FEA7A98F-36E4-44DA-9501-75A16D4E82C7}" presName="parentText" presStyleLbl="node1" presStyleIdx="2" presStyleCnt="3">
        <dgm:presLayoutVars>
          <dgm:chMax val="0"/>
          <dgm:bulletEnabled val="1"/>
        </dgm:presLayoutVars>
      </dgm:prSet>
      <dgm:spPr/>
    </dgm:pt>
  </dgm:ptLst>
  <dgm:cxnLst>
    <dgm:cxn modelId="{5EA6D42B-AEC0-47A1-8010-8E366B7D6F3C}" srcId="{2FD0B324-20FC-4D2A-9E29-21F41151D7B0}" destId="{CBF3FCDF-E15F-43FD-A523-B6BE39711364}" srcOrd="1" destOrd="0" parTransId="{B5A44CAE-911E-44B3-A22C-6BF0EAA0393B}" sibTransId="{A07EDF35-6175-4D17-B53A-CE6896A1840E}"/>
    <dgm:cxn modelId="{8013402E-DAD6-4B3F-8C6A-75000045C583}" srcId="{2FD0B324-20FC-4D2A-9E29-21F41151D7B0}" destId="{FEA7A98F-36E4-44DA-9501-75A16D4E82C7}" srcOrd="2" destOrd="0" parTransId="{AA230F49-CEB3-4F7C-95D4-7EB695711D3A}" sibTransId="{41097731-5C99-4CB7-B711-8B459BC1F44C}"/>
    <dgm:cxn modelId="{C38D3A65-D5B3-430E-9CA0-273AF3FF36E0}" type="presOf" srcId="{2FD0B324-20FC-4D2A-9E29-21F41151D7B0}" destId="{ECDC2F39-43A8-4648-89C2-C41E42A81040}" srcOrd="0" destOrd="0" presId="urn:microsoft.com/office/officeart/2005/8/layout/vList2"/>
    <dgm:cxn modelId="{2C98459C-7131-487E-B4A5-B90B706B460C}" type="presOf" srcId="{FEA7A98F-36E4-44DA-9501-75A16D4E82C7}" destId="{D4883269-F0E1-4FBC-8388-3C9D7105883A}" srcOrd="0" destOrd="0" presId="urn:microsoft.com/office/officeart/2005/8/layout/vList2"/>
    <dgm:cxn modelId="{FCF526B5-6389-482E-B6FE-11561AEA75A4}" type="presOf" srcId="{CBF3FCDF-E15F-43FD-A523-B6BE39711364}" destId="{9F4550A1-D65F-4027-BC33-438F53612854}" srcOrd="0" destOrd="0" presId="urn:microsoft.com/office/officeart/2005/8/layout/vList2"/>
    <dgm:cxn modelId="{B74227CE-B8E3-48AF-901F-33EADBCDBD54}" type="presOf" srcId="{E8FD44DA-1EB8-442A-BB54-18B15A75BED5}" destId="{028FF8BD-982B-4A15-9B53-A2C5D05E79C8}" srcOrd="0" destOrd="0" presId="urn:microsoft.com/office/officeart/2005/8/layout/vList2"/>
    <dgm:cxn modelId="{453242F4-0F03-45C0-81CE-98CDEADCB2B6}" srcId="{2FD0B324-20FC-4D2A-9E29-21F41151D7B0}" destId="{E8FD44DA-1EB8-442A-BB54-18B15A75BED5}" srcOrd="0" destOrd="0" parTransId="{52346CDD-D220-433E-98A8-B56BF1CB05C1}" sibTransId="{2B8B79CE-6962-4225-A719-85312C3379C1}"/>
    <dgm:cxn modelId="{F30118A7-99C9-43A1-9EDE-F142F2BF73D3}" type="presParOf" srcId="{ECDC2F39-43A8-4648-89C2-C41E42A81040}" destId="{028FF8BD-982B-4A15-9B53-A2C5D05E79C8}" srcOrd="0" destOrd="0" presId="urn:microsoft.com/office/officeart/2005/8/layout/vList2"/>
    <dgm:cxn modelId="{7DC2430F-2A80-4BCC-9EBA-47ECA7D0ECEF}" type="presParOf" srcId="{ECDC2F39-43A8-4648-89C2-C41E42A81040}" destId="{2BCD8CB2-C33D-4FD7-B777-EB315CD0C75A}" srcOrd="1" destOrd="0" presId="urn:microsoft.com/office/officeart/2005/8/layout/vList2"/>
    <dgm:cxn modelId="{60694C45-2706-4F9F-95F2-30615CE9D93C}" type="presParOf" srcId="{ECDC2F39-43A8-4648-89C2-C41E42A81040}" destId="{9F4550A1-D65F-4027-BC33-438F53612854}" srcOrd="2" destOrd="0" presId="urn:microsoft.com/office/officeart/2005/8/layout/vList2"/>
    <dgm:cxn modelId="{1BB0A670-1D1C-45D9-9C31-9EADC86EEA9B}" type="presParOf" srcId="{ECDC2F39-43A8-4648-89C2-C41E42A81040}" destId="{D68AA3AD-0BAD-4D2C-B697-29818108DA88}" srcOrd="3" destOrd="0" presId="urn:microsoft.com/office/officeart/2005/8/layout/vList2"/>
    <dgm:cxn modelId="{F17CC5C5-EFB0-4F97-BD4F-C6A2D7CD0E44}" type="presParOf" srcId="{ECDC2F39-43A8-4648-89C2-C41E42A81040}" destId="{D4883269-F0E1-4FBC-8388-3C9D7105883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8601A3-F4EC-463C-A272-FF3FCDFC159E}" type="doc">
      <dgm:prSet loTypeId="urn:microsoft.com/office/officeart/2008/layout/AlternatingHexagons" loCatId="list" qsTypeId="urn:microsoft.com/office/officeart/2005/8/quickstyle/simple1" qsCatId="simple" csTypeId="urn:microsoft.com/office/officeart/2005/8/colors/colorful5" csCatId="colorful" phldr="1"/>
      <dgm:spPr/>
      <dgm:t>
        <a:bodyPr/>
        <a:lstStyle/>
        <a:p>
          <a:endParaRPr lang="en-US"/>
        </a:p>
      </dgm:t>
    </dgm:pt>
    <dgm:pt modelId="{ECB8702A-B8FC-43A4-9C88-310909314DF8}">
      <dgm:prSet phldrT="[Text]"/>
      <dgm:spPr/>
      <dgm:t>
        <a:bodyPr/>
        <a:lstStyle/>
        <a:p>
          <a:r>
            <a:rPr lang="en-US" dirty="0"/>
            <a:t>Exposure</a:t>
          </a:r>
        </a:p>
      </dgm:t>
    </dgm:pt>
    <dgm:pt modelId="{67086752-EB95-4908-88A1-84DDBD5FFAAA}" type="parTrans" cxnId="{88D1B629-8AF4-4FCC-807E-00A1FE064BDB}">
      <dgm:prSet/>
      <dgm:spPr/>
      <dgm:t>
        <a:bodyPr/>
        <a:lstStyle/>
        <a:p>
          <a:endParaRPr lang="en-US"/>
        </a:p>
      </dgm:t>
    </dgm:pt>
    <dgm:pt modelId="{A383CDB9-E9F6-4912-8BFD-65884ECB4F83}" type="sibTrans" cxnId="{88D1B629-8AF4-4FCC-807E-00A1FE064BDB}">
      <dgm:prSet/>
      <dgm:spPr/>
      <dgm:t>
        <a:bodyPr/>
        <a:lstStyle/>
        <a:p>
          <a:endParaRPr lang="en-US"/>
        </a:p>
      </dgm:t>
    </dgm:pt>
    <dgm:pt modelId="{7655154C-2B6A-4400-830D-F52C801D43FC}">
      <dgm:prSet phldrT="[Text]" custT="1"/>
      <dgm:spPr/>
      <dgm:t>
        <a:bodyPr/>
        <a:lstStyle/>
        <a:p>
          <a:r>
            <a:rPr lang="en-US" sz="1600" dirty="0"/>
            <a:t>Repeated exposure to stories stress /trauma </a:t>
          </a:r>
        </a:p>
      </dgm:t>
    </dgm:pt>
    <dgm:pt modelId="{E641F048-5491-4C88-A632-3E81136B0772}" type="parTrans" cxnId="{18B162A5-7A65-40E0-A94D-EBDB692EA356}">
      <dgm:prSet/>
      <dgm:spPr/>
      <dgm:t>
        <a:bodyPr/>
        <a:lstStyle/>
        <a:p>
          <a:endParaRPr lang="en-US"/>
        </a:p>
      </dgm:t>
    </dgm:pt>
    <dgm:pt modelId="{2997BA82-5EC1-4F87-A186-ED0024CDC684}" type="sibTrans" cxnId="{18B162A5-7A65-40E0-A94D-EBDB692EA356}">
      <dgm:prSet/>
      <dgm:spPr/>
      <dgm:t>
        <a:bodyPr/>
        <a:lstStyle/>
        <a:p>
          <a:endParaRPr lang="en-US"/>
        </a:p>
      </dgm:t>
    </dgm:pt>
    <dgm:pt modelId="{EB3F068E-1BF0-4BDF-9068-0227CD75A411}">
      <dgm:prSet phldrT="[Text]"/>
      <dgm:spPr>
        <a:solidFill>
          <a:schemeClr val="accent5">
            <a:lumMod val="75000"/>
          </a:schemeClr>
        </a:solidFill>
      </dgm:spPr>
      <dgm:t>
        <a:bodyPr/>
        <a:lstStyle/>
        <a:p>
          <a:r>
            <a:rPr lang="en-US" dirty="0"/>
            <a:t>System Capacity </a:t>
          </a:r>
        </a:p>
      </dgm:t>
    </dgm:pt>
    <dgm:pt modelId="{C6A2CDEE-6B96-4312-9719-118F00A220DF}" type="parTrans" cxnId="{C3E532BE-2147-46B6-BC8C-6800DE890B54}">
      <dgm:prSet/>
      <dgm:spPr/>
      <dgm:t>
        <a:bodyPr/>
        <a:lstStyle/>
        <a:p>
          <a:endParaRPr lang="en-US"/>
        </a:p>
      </dgm:t>
    </dgm:pt>
    <dgm:pt modelId="{F040C46D-FC9E-4A06-8275-2A5A4144239D}" type="sibTrans" cxnId="{C3E532BE-2147-46B6-BC8C-6800DE890B54}">
      <dgm:prSet/>
      <dgm:spPr/>
      <dgm:t>
        <a:bodyPr/>
        <a:lstStyle/>
        <a:p>
          <a:endParaRPr lang="en-US"/>
        </a:p>
      </dgm:t>
    </dgm:pt>
    <dgm:pt modelId="{C4A22DBB-70BE-4448-B03E-4C41C6973AEE}">
      <dgm:prSet phldrT="[Text]" custT="1"/>
      <dgm:spPr/>
      <dgm:t>
        <a:bodyPr/>
        <a:lstStyle/>
        <a:p>
          <a:r>
            <a:rPr lang="en-US" sz="1600" dirty="0"/>
            <a:t>Working in an overwhelmed system </a:t>
          </a:r>
        </a:p>
      </dgm:t>
    </dgm:pt>
    <dgm:pt modelId="{1903B349-1229-406A-8B4A-06DEDC56C9EB}" type="parTrans" cxnId="{E553CA2D-BA5D-45FB-B707-5358BD883C6C}">
      <dgm:prSet/>
      <dgm:spPr/>
      <dgm:t>
        <a:bodyPr/>
        <a:lstStyle/>
        <a:p>
          <a:endParaRPr lang="en-US"/>
        </a:p>
      </dgm:t>
    </dgm:pt>
    <dgm:pt modelId="{A0826737-6F60-487A-A0D6-5F8B8B03107A}" type="sibTrans" cxnId="{E553CA2D-BA5D-45FB-B707-5358BD883C6C}">
      <dgm:prSet/>
      <dgm:spPr/>
      <dgm:t>
        <a:bodyPr/>
        <a:lstStyle/>
        <a:p>
          <a:endParaRPr lang="en-US"/>
        </a:p>
      </dgm:t>
    </dgm:pt>
    <dgm:pt modelId="{672362D9-C658-4F00-9257-BF114A0CBBDC}">
      <dgm:prSet phldrT="[Text]"/>
      <dgm:spPr>
        <a:solidFill>
          <a:srgbClr val="008080"/>
        </a:solidFill>
      </dgm:spPr>
      <dgm:t>
        <a:bodyPr/>
        <a:lstStyle/>
        <a:p>
          <a:r>
            <a:rPr lang="en-US" dirty="0"/>
            <a:t>Lack of Quick Fixes </a:t>
          </a:r>
        </a:p>
      </dgm:t>
    </dgm:pt>
    <dgm:pt modelId="{434C9721-92AA-46B2-8E1B-680EEAE3850C}" type="parTrans" cxnId="{BF71A41F-99B1-4B95-B33C-02717F358C57}">
      <dgm:prSet/>
      <dgm:spPr/>
      <dgm:t>
        <a:bodyPr/>
        <a:lstStyle/>
        <a:p>
          <a:endParaRPr lang="en-US"/>
        </a:p>
      </dgm:t>
    </dgm:pt>
    <dgm:pt modelId="{9983B09C-6FB3-47F5-9E21-AC86D7B3A6F5}" type="sibTrans" cxnId="{BF71A41F-99B1-4B95-B33C-02717F358C57}">
      <dgm:prSet/>
      <dgm:spPr/>
      <dgm:t>
        <a:bodyPr/>
        <a:lstStyle/>
        <a:p>
          <a:endParaRPr lang="en-US"/>
        </a:p>
      </dgm:t>
    </dgm:pt>
    <dgm:pt modelId="{ABCE3563-E384-4FD5-8285-1712896D5CF6}">
      <dgm:prSet phldrT="[Text]" custT="1"/>
      <dgm:spPr/>
      <dgm:t>
        <a:bodyPr/>
        <a:lstStyle/>
        <a:p>
          <a:r>
            <a:rPr lang="en-US" sz="1600" dirty="0"/>
            <a:t>Increased awareness of the frequency and the profound harm of trauma, abuse, and neglect. </a:t>
          </a:r>
        </a:p>
      </dgm:t>
    </dgm:pt>
    <dgm:pt modelId="{ED9BF7CD-681F-4E1F-B9B7-0A05D6933702}" type="parTrans" cxnId="{05172EC1-A0EB-4D86-9D81-63300048CEE0}">
      <dgm:prSet/>
      <dgm:spPr/>
      <dgm:t>
        <a:bodyPr/>
        <a:lstStyle/>
        <a:p>
          <a:endParaRPr lang="en-US"/>
        </a:p>
      </dgm:t>
    </dgm:pt>
    <dgm:pt modelId="{8549759E-47CE-46A7-ABC7-DEAF9D9FE6A1}" type="sibTrans" cxnId="{05172EC1-A0EB-4D86-9D81-63300048CEE0}">
      <dgm:prSet/>
      <dgm:spPr/>
      <dgm:t>
        <a:bodyPr/>
        <a:lstStyle/>
        <a:p>
          <a:endParaRPr lang="en-US"/>
        </a:p>
      </dgm:t>
    </dgm:pt>
    <dgm:pt modelId="{1562869D-3477-4519-8507-2936AD6F8441}">
      <dgm:prSet custT="1"/>
      <dgm:spPr/>
      <dgm:t>
        <a:bodyPr/>
        <a:lstStyle/>
        <a:p>
          <a:r>
            <a:rPr lang="en-US" sz="1600" dirty="0"/>
            <a:t>Being exposed to  intense anger that can be displaced onto us</a:t>
          </a:r>
        </a:p>
      </dgm:t>
    </dgm:pt>
    <dgm:pt modelId="{1EE2E8BD-F74D-4D18-95DD-051EC43C71EF}" type="parTrans" cxnId="{47373E3F-9712-4202-938B-8C9D47B0C806}">
      <dgm:prSet/>
      <dgm:spPr/>
      <dgm:t>
        <a:bodyPr/>
        <a:lstStyle/>
        <a:p>
          <a:endParaRPr lang="en-US"/>
        </a:p>
      </dgm:t>
    </dgm:pt>
    <dgm:pt modelId="{B5F95360-A10E-4639-9D38-CBA05BD59461}" type="sibTrans" cxnId="{47373E3F-9712-4202-938B-8C9D47B0C806}">
      <dgm:prSet/>
      <dgm:spPr/>
      <dgm:t>
        <a:bodyPr/>
        <a:lstStyle/>
        <a:p>
          <a:endParaRPr lang="en-US"/>
        </a:p>
      </dgm:t>
    </dgm:pt>
    <dgm:pt modelId="{2967E158-C8CC-459D-B5D4-4447630E0EBE}" type="pres">
      <dgm:prSet presAssocID="{2D8601A3-F4EC-463C-A272-FF3FCDFC159E}" presName="Name0" presStyleCnt="0">
        <dgm:presLayoutVars>
          <dgm:chMax/>
          <dgm:chPref/>
          <dgm:dir/>
          <dgm:animLvl val="lvl"/>
        </dgm:presLayoutVars>
      </dgm:prSet>
      <dgm:spPr/>
    </dgm:pt>
    <dgm:pt modelId="{88030FD4-DF1D-4BAD-BD15-99848CBA830B}" type="pres">
      <dgm:prSet presAssocID="{ECB8702A-B8FC-43A4-9C88-310909314DF8}" presName="composite" presStyleCnt="0"/>
      <dgm:spPr/>
    </dgm:pt>
    <dgm:pt modelId="{981381E1-57F2-4ED8-B0E2-7D64CAACC11C}" type="pres">
      <dgm:prSet presAssocID="{ECB8702A-B8FC-43A4-9C88-310909314DF8}" presName="Parent1" presStyleLbl="node1" presStyleIdx="0" presStyleCnt="6">
        <dgm:presLayoutVars>
          <dgm:chMax val="1"/>
          <dgm:chPref val="1"/>
          <dgm:bulletEnabled val="1"/>
        </dgm:presLayoutVars>
      </dgm:prSet>
      <dgm:spPr/>
    </dgm:pt>
    <dgm:pt modelId="{2FD31C82-50C4-462D-934C-D8B487180AEF}" type="pres">
      <dgm:prSet presAssocID="{ECB8702A-B8FC-43A4-9C88-310909314DF8}" presName="Childtext1" presStyleLbl="revTx" presStyleIdx="0" presStyleCnt="3">
        <dgm:presLayoutVars>
          <dgm:chMax val="0"/>
          <dgm:chPref val="0"/>
          <dgm:bulletEnabled val="1"/>
        </dgm:presLayoutVars>
      </dgm:prSet>
      <dgm:spPr/>
    </dgm:pt>
    <dgm:pt modelId="{EFC2AB07-1DD1-4851-ACA4-1A048176EB72}" type="pres">
      <dgm:prSet presAssocID="{ECB8702A-B8FC-43A4-9C88-310909314DF8}" presName="BalanceSpacing" presStyleCnt="0"/>
      <dgm:spPr/>
    </dgm:pt>
    <dgm:pt modelId="{2B76D5C4-3217-45D5-B145-7B18DDD81310}" type="pres">
      <dgm:prSet presAssocID="{ECB8702A-B8FC-43A4-9C88-310909314DF8}" presName="BalanceSpacing1" presStyleCnt="0"/>
      <dgm:spPr/>
    </dgm:pt>
    <dgm:pt modelId="{5C7A2C2F-6449-4815-BAA6-1597E9612CD7}" type="pres">
      <dgm:prSet presAssocID="{A383CDB9-E9F6-4912-8BFD-65884ECB4F83}" presName="Accent1Text" presStyleLbl="node1" presStyleIdx="1" presStyleCnt="6"/>
      <dgm:spPr/>
    </dgm:pt>
    <dgm:pt modelId="{13252242-3BAD-4835-97EC-96518953A0CF}" type="pres">
      <dgm:prSet presAssocID="{A383CDB9-E9F6-4912-8BFD-65884ECB4F83}" presName="spaceBetweenRectangles" presStyleCnt="0"/>
      <dgm:spPr/>
    </dgm:pt>
    <dgm:pt modelId="{004E1E02-3D6B-4F13-92E3-8EDC06399671}" type="pres">
      <dgm:prSet presAssocID="{EB3F068E-1BF0-4BDF-9068-0227CD75A411}" presName="composite" presStyleCnt="0"/>
      <dgm:spPr/>
    </dgm:pt>
    <dgm:pt modelId="{588CC8CA-0C8F-4D0F-987C-92E87BDF0620}" type="pres">
      <dgm:prSet presAssocID="{EB3F068E-1BF0-4BDF-9068-0227CD75A411}" presName="Parent1" presStyleLbl="node1" presStyleIdx="2" presStyleCnt="6" custLinFactNeighborX="2181" custLinFactNeighborY="-380">
        <dgm:presLayoutVars>
          <dgm:chMax val="1"/>
          <dgm:chPref val="1"/>
          <dgm:bulletEnabled val="1"/>
        </dgm:presLayoutVars>
      </dgm:prSet>
      <dgm:spPr/>
    </dgm:pt>
    <dgm:pt modelId="{1CE10982-16A6-4A5E-ACAF-EA2AC1893F0D}" type="pres">
      <dgm:prSet presAssocID="{EB3F068E-1BF0-4BDF-9068-0227CD75A411}" presName="Childtext1" presStyleLbl="revTx" presStyleIdx="1" presStyleCnt="3">
        <dgm:presLayoutVars>
          <dgm:chMax val="0"/>
          <dgm:chPref val="0"/>
          <dgm:bulletEnabled val="1"/>
        </dgm:presLayoutVars>
      </dgm:prSet>
      <dgm:spPr/>
    </dgm:pt>
    <dgm:pt modelId="{8771C9AF-4FF5-4002-9857-5DBB86AFD003}" type="pres">
      <dgm:prSet presAssocID="{EB3F068E-1BF0-4BDF-9068-0227CD75A411}" presName="BalanceSpacing" presStyleCnt="0"/>
      <dgm:spPr/>
    </dgm:pt>
    <dgm:pt modelId="{5E05942C-94B8-4349-B2CA-BA1A723EDDFB}" type="pres">
      <dgm:prSet presAssocID="{EB3F068E-1BF0-4BDF-9068-0227CD75A411}" presName="BalanceSpacing1" presStyleCnt="0"/>
      <dgm:spPr/>
    </dgm:pt>
    <dgm:pt modelId="{7FCB98C3-D821-4CF1-B7E2-AEBA7DFBF435}" type="pres">
      <dgm:prSet presAssocID="{F040C46D-FC9E-4A06-8275-2A5A4144239D}" presName="Accent1Text" presStyleLbl="node1" presStyleIdx="3" presStyleCnt="6"/>
      <dgm:spPr/>
    </dgm:pt>
    <dgm:pt modelId="{23076107-5A36-48B1-AD09-3D8827F67FAB}" type="pres">
      <dgm:prSet presAssocID="{F040C46D-FC9E-4A06-8275-2A5A4144239D}" presName="spaceBetweenRectangles" presStyleCnt="0"/>
      <dgm:spPr/>
    </dgm:pt>
    <dgm:pt modelId="{D466E23C-9F94-4D2E-BD7C-3436C7BCDEE2}" type="pres">
      <dgm:prSet presAssocID="{672362D9-C658-4F00-9257-BF114A0CBBDC}" presName="composite" presStyleCnt="0"/>
      <dgm:spPr/>
    </dgm:pt>
    <dgm:pt modelId="{6AA23FC7-E64F-498F-933D-61573DC66C58}" type="pres">
      <dgm:prSet presAssocID="{672362D9-C658-4F00-9257-BF114A0CBBDC}" presName="Parent1" presStyleLbl="node1" presStyleIdx="4" presStyleCnt="6" custLinFactNeighborX="2666" custLinFactNeighborY="546">
        <dgm:presLayoutVars>
          <dgm:chMax val="1"/>
          <dgm:chPref val="1"/>
          <dgm:bulletEnabled val="1"/>
        </dgm:presLayoutVars>
      </dgm:prSet>
      <dgm:spPr/>
    </dgm:pt>
    <dgm:pt modelId="{654A6431-19E3-4D55-A483-FF72B37F7548}" type="pres">
      <dgm:prSet presAssocID="{672362D9-C658-4F00-9257-BF114A0CBBDC}" presName="Childtext1" presStyleLbl="revTx" presStyleIdx="2" presStyleCnt="3" custScaleX="140165" custScaleY="141827" custLinFactNeighborX="33060" custLinFactNeighborY="6697">
        <dgm:presLayoutVars>
          <dgm:chMax val="0"/>
          <dgm:chPref val="0"/>
          <dgm:bulletEnabled val="1"/>
        </dgm:presLayoutVars>
      </dgm:prSet>
      <dgm:spPr/>
    </dgm:pt>
    <dgm:pt modelId="{FF0E9AA8-F415-4171-9923-2908F62AFB60}" type="pres">
      <dgm:prSet presAssocID="{672362D9-C658-4F00-9257-BF114A0CBBDC}" presName="BalanceSpacing" presStyleCnt="0"/>
      <dgm:spPr/>
    </dgm:pt>
    <dgm:pt modelId="{C06E36BF-AF80-4A21-AFEE-3D5D65E6BC26}" type="pres">
      <dgm:prSet presAssocID="{672362D9-C658-4F00-9257-BF114A0CBBDC}" presName="BalanceSpacing1" presStyleCnt="0"/>
      <dgm:spPr/>
    </dgm:pt>
    <dgm:pt modelId="{8CD14140-58A4-4275-AD97-5CFD0AE26911}" type="pres">
      <dgm:prSet presAssocID="{9983B09C-6FB3-47F5-9E21-AC86D7B3A6F5}" presName="Accent1Text" presStyleLbl="node1" presStyleIdx="5" presStyleCnt="6"/>
      <dgm:spPr/>
    </dgm:pt>
  </dgm:ptLst>
  <dgm:cxnLst>
    <dgm:cxn modelId="{E02FE819-4332-40A3-9D9A-835443F53502}" type="presOf" srcId="{C4A22DBB-70BE-4448-B03E-4C41C6973AEE}" destId="{1CE10982-16A6-4A5E-ACAF-EA2AC1893F0D}" srcOrd="0" destOrd="0" presId="urn:microsoft.com/office/officeart/2008/layout/AlternatingHexagons"/>
    <dgm:cxn modelId="{BF71A41F-99B1-4B95-B33C-02717F358C57}" srcId="{2D8601A3-F4EC-463C-A272-FF3FCDFC159E}" destId="{672362D9-C658-4F00-9257-BF114A0CBBDC}" srcOrd="2" destOrd="0" parTransId="{434C9721-92AA-46B2-8E1B-680EEAE3850C}" sibTransId="{9983B09C-6FB3-47F5-9E21-AC86D7B3A6F5}"/>
    <dgm:cxn modelId="{B0D13727-72F5-4951-9FB5-9ECB3872EBB9}" type="presOf" srcId="{A383CDB9-E9F6-4912-8BFD-65884ECB4F83}" destId="{5C7A2C2F-6449-4815-BAA6-1597E9612CD7}" srcOrd="0" destOrd="0" presId="urn:microsoft.com/office/officeart/2008/layout/AlternatingHexagons"/>
    <dgm:cxn modelId="{88D1B629-8AF4-4FCC-807E-00A1FE064BDB}" srcId="{2D8601A3-F4EC-463C-A272-FF3FCDFC159E}" destId="{ECB8702A-B8FC-43A4-9C88-310909314DF8}" srcOrd="0" destOrd="0" parTransId="{67086752-EB95-4908-88A1-84DDBD5FFAAA}" sibTransId="{A383CDB9-E9F6-4912-8BFD-65884ECB4F83}"/>
    <dgm:cxn modelId="{E553CA2D-BA5D-45FB-B707-5358BD883C6C}" srcId="{EB3F068E-1BF0-4BDF-9068-0227CD75A411}" destId="{C4A22DBB-70BE-4448-B03E-4C41C6973AEE}" srcOrd="0" destOrd="0" parTransId="{1903B349-1229-406A-8B4A-06DEDC56C9EB}" sibTransId="{A0826737-6F60-487A-A0D6-5F8B8B03107A}"/>
    <dgm:cxn modelId="{47373E3F-9712-4202-938B-8C9D47B0C806}" srcId="{672362D9-C658-4F00-9257-BF114A0CBBDC}" destId="{1562869D-3477-4519-8507-2936AD6F8441}" srcOrd="1" destOrd="0" parTransId="{1EE2E8BD-F74D-4D18-95DD-051EC43C71EF}" sibTransId="{B5F95360-A10E-4639-9D38-CBA05BD59461}"/>
    <dgm:cxn modelId="{64361042-0557-407F-A4C0-1417528CFB60}" type="presOf" srcId="{9983B09C-6FB3-47F5-9E21-AC86D7B3A6F5}" destId="{8CD14140-58A4-4275-AD97-5CFD0AE26911}" srcOrd="0" destOrd="0" presId="urn:microsoft.com/office/officeart/2008/layout/AlternatingHexagons"/>
    <dgm:cxn modelId="{420B9D66-FC99-4792-B6AE-42977164343B}" type="presOf" srcId="{F040C46D-FC9E-4A06-8275-2A5A4144239D}" destId="{7FCB98C3-D821-4CF1-B7E2-AEBA7DFBF435}" srcOrd="0" destOrd="0" presId="urn:microsoft.com/office/officeart/2008/layout/AlternatingHexagons"/>
    <dgm:cxn modelId="{757FAE75-7178-417F-8989-FA2157EBDF97}" type="presOf" srcId="{7655154C-2B6A-4400-830D-F52C801D43FC}" destId="{2FD31C82-50C4-462D-934C-D8B487180AEF}" srcOrd="0" destOrd="0" presId="urn:microsoft.com/office/officeart/2008/layout/AlternatingHexagons"/>
    <dgm:cxn modelId="{E067CB5A-47BE-4C05-9632-0CDE558733F0}" type="presOf" srcId="{ABCE3563-E384-4FD5-8285-1712896D5CF6}" destId="{654A6431-19E3-4D55-A483-FF72B37F7548}" srcOrd="0" destOrd="0" presId="urn:microsoft.com/office/officeart/2008/layout/AlternatingHexagons"/>
    <dgm:cxn modelId="{18B162A5-7A65-40E0-A94D-EBDB692EA356}" srcId="{ECB8702A-B8FC-43A4-9C88-310909314DF8}" destId="{7655154C-2B6A-4400-830D-F52C801D43FC}" srcOrd="0" destOrd="0" parTransId="{E641F048-5491-4C88-A632-3E81136B0772}" sibTransId="{2997BA82-5EC1-4F87-A186-ED0024CDC684}"/>
    <dgm:cxn modelId="{4628ABA5-CC13-4BB6-8976-1CACB2F29F0D}" type="presOf" srcId="{1562869D-3477-4519-8507-2936AD6F8441}" destId="{654A6431-19E3-4D55-A483-FF72B37F7548}" srcOrd="0" destOrd="1" presId="urn:microsoft.com/office/officeart/2008/layout/AlternatingHexagons"/>
    <dgm:cxn modelId="{C3E532BE-2147-46B6-BC8C-6800DE890B54}" srcId="{2D8601A3-F4EC-463C-A272-FF3FCDFC159E}" destId="{EB3F068E-1BF0-4BDF-9068-0227CD75A411}" srcOrd="1" destOrd="0" parTransId="{C6A2CDEE-6B96-4312-9719-118F00A220DF}" sibTransId="{F040C46D-FC9E-4A06-8275-2A5A4144239D}"/>
    <dgm:cxn modelId="{05172EC1-A0EB-4D86-9D81-63300048CEE0}" srcId="{672362D9-C658-4F00-9257-BF114A0CBBDC}" destId="{ABCE3563-E384-4FD5-8285-1712896D5CF6}" srcOrd="0" destOrd="0" parTransId="{ED9BF7CD-681F-4E1F-B9B7-0A05D6933702}" sibTransId="{8549759E-47CE-46A7-ABC7-DEAF9D9FE6A1}"/>
    <dgm:cxn modelId="{98E334C9-C939-45B6-8E9E-A9558AA1C1EE}" type="presOf" srcId="{672362D9-C658-4F00-9257-BF114A0CBBDC}" destId="{6AA23FC7-E64F-498F-933D-61573DC66C58}" srcOrd="0" destOrd="0" presId="urn:microsoft.com/office/officeart/2008/layout/AlternatingHexagons"/>
    <dgm:cxn modelId="{1D82AFC9-8ABD-4513-B5D4-10B4741129E9}" type="presOf" srcId="{2D8601A3-F4EC-463C-A272-FF3FCDFC159E}" destId="{2967E158-C8CC-459D-B5D4-4447630E0EBE}" srcOrd="0" destOrd="0" presId="urn:microsoft.com/office/officeart/2008/layout/AlternatingHexagons"/>
    <dgm:cxn modelId="{9746B2CC-E6FF-475D-86AB-C40D134952E0}" type="presOf" srcId="{ECB8702A-B8FC-43A4-9C88-310909314DF8}" destId="{981381E1-57F2-4ED8-B0E2-7D64CAACC11C}" srcOrd="0" destOrd="0" presId="urn:microsoft.com/office/officeart/2008/layout/AlternatingHexagons"/>
    <dgm:cxn modelId="{6E5877EE-5B2D-49D4-BD91-E15BE5787356}" type="presOf" srcId="{EB3F068E-1BF0-4BDF-9068-0227CD75A411}" destId="{588CC8CA-0C8F-4D0F-987C-92E87BDF0620}" srcOrd="0" destOrd="0" presId="urn:microsoft.com/office/officeart/2008/layout/AlternatingHexagons"/>
    <dgm:cxn modelId="{4AE92E9B-34D0-4ED2-98CE-AE21AB414408}" type="presParOf" srcId="{2967E158-C8CC-459D-B5D4-4447630E0EBE}" destId="{88030FD4-DF1D-4BAD-BD15-99848CBA830B}" srcOrd="0" destOrd="0" presId="urn:microsoft.com/office/officeart/2008/layout/AlternatingHexagons"/>
    <dgm:cxn modelId="{52E6573D-709D-43EA-9403-057A538FBABC}" type="presParOf" srcId="{88030FD4-DF1D-4BAD-BD15-99848CBA830B}" destId="{981381E1-57F2-4ED8-B0E2-7D64CAACC11C}" srcOrd="0" destOrd="0" presId="urn:microsoft.com/office/officeart/2008/layout/AlternatingHexagons"/>
    <dgm:cxn modelId="{6B122FF9-A519-4826-9E14-F340A494E9F3}" type="presParOf" srcId="{88030FD4-DF1D-4BAD-BD15-99848CBA830B}" destId="{2FD31C82-50C4-462D-934C-D8B487180AEF}" srcOrd="1" destOrd="0" presId="urn:microsoft.com/office/officeart/2008/layout/AlternatingHexagons"/>
    <dgm:cxn modelId="{D1E48A44-BF65-45F8-A2DA-F1716E0C3F39}" type="presParOf" srcId="{88030FD4-DF1D-4BAD-BD15-99848CBA830B}" destId="{EFC2AB07-1DD1-4851-ACA4-1A048176EB72}" srcOrd="2" destOrd="0" presId="urn:microsoft.com/office/officeart/2008/layout/AlternatingHexagons"/>
    <dgm:cxn modelId="{8C19A136-9D28-413B-B4E6-05C81FAEC254}" type="presParOf" srcId="{88030FD4-DF1D-4BAD-BD15-99848CBA830B}" destId="{2B76D5C4-3217-45D5-B145-7B18DDD81310}" srcOrd="3" destOrd="0" presId="urn:microsoft.com/office/officeart/2008/layout/AlternatingHexagons"/>
    <dgm:cxn modelId="{E3166DDB-0ED3-46C0-8C0D-AF0B10FE9E44}" type="presParOf" srcId="{88030FD4-DF1D-4BAD-BD15-99848CBA830B}" destId="{5C7A2C2F-6449-4815-BAA6-1597E9612CD7}" srcOrd="4" destOrd="0" presId="urn:microsoft.com/office/officeart/2008/layout/AlternatingHexagons"/>
    <dgm:cxn modelId="{27A68DA8-450C-4E71-99FA-98D17F431720}" type="presParOf" srcId="{2967E158-C8CC-459D-B5D4-4447630E0EBE}" destId="{13252242-3BAD-4835-97EC-96518953A0CF}" srcOrd="1" destOrd="0" presId="urn:microsoft.com/office/officeart/2008/layout/AlternatingHexagons"/>
    <dgm:cxn modelId="{9EC4EFC7-EB38-4AB4-83EC-841BA787F771}" type="presParOf" srcId="{2967E158-C8CC-459D-B5D4-4447630E0EBE}" destId="{004E1E02-3D6B-4F13-92E3-8EDC06399671}" srcOrd="2" destOrd="0" presId="urn:microsoft.com/office/officeart/2008/layout/AlternatingHexagons"/>
    <dgm:cxn modelId="{E071C784-84AA-4C88-B9F6-E19F55D471E2}" type="presParOf" srcId="{004E1E02-3D6B-4F13-92E3-8EDC06399671}" destId="{588CC8CA-0C8F-4D0F-987C-92E87BDF0620}" srcOrd="0" destOrd="0" presId="urn:microsoft.com/office/officeart/2008/layout/AlternatingHexagons"/>
    <dgm:cxn modelId="{C65B618D-06B2-4A82-ABE5-306C6EEB28EA}" type="presParOf" srcId="{004E1E02-3D6B-4F13-92E3-8EDC06399671}" destId="{1CE10982-16A6-4A5E-ACAF-EA2AC1893F0D}" srcOrd="1" destOrd="0" presId="urn:microsoft.com/office/officeart/2008/layout/AlternatingHexagons"/>
    <dgm:cxn modelId="{739B624E-8C2C-468E-B3B5-207617FA1C21}" type="presParOf" srcId="{004E1E02-3D6B-4F13-92E3-8EDC06399671}" destId="{8771C9AF-4FF5-4002-9857-5DBB86AFD003}" srcOrd="2" destOrd="0" presId="urn:microsoft.com/office/officeart/2008/layout/AlternatingHexagons"/>
    <dgm:cxn modelId="{0DE40ED3-7182-4531-B0B9-0A6D626BA0AF}" type="presParOf" srcId="{004E1E02-3D6B-4F13-92E3-8EDC06399671}" destId="{5E05942C-94B8-4349-B2CA-BA1A723EDDFB}" srcOrd="3" destOrd="0" presId="urn:microsoft.com/office/officeart/2008/layout/AlternatingHexagons"/>
    <dgm:cxn modelId="{3FE9E560-CEF1-45F4-953B-AFC0E67FC857}" type="presParOf" srcId="{004E1E02-3D6B-4F13-92E3-8EDC06399671}" destId="{7FCB98C3-D821-4CF1-B7E2-AEBA7DFBF435}" srcOrd="4" destOrd="0" presId="urn:microsoft.com/office/officeart/2008/layout/AlternatingHexagons"/>
    <dgm:cxn modelId="{236A77C9-B87A-4EB6-A8FF-0D09FFC9F4D4}" type="presParOf" srcId="{2967E158-C8CC-459D-B5D4-4447630E0EBE}" destId="{23076107-5A36-48B1-AD09-3D8827F67FAB}" srcOrd="3" destOrd="0" presId="urn:microsoft.com/office/officeart/2008/layout/AlternatingHexagons"/>
    <dgm:cxn modelId="{19852EBA-6E7A-42FB-A0A1-14BC2D065E6F}" type="presParOf" srcId="{2967E158-C8CC-459D-B5D4-4447630E0EBE}" destId="{D466E23C-9F94-4D2E-BD7C-3436C7BCDEE2}" srcOrd="4" destOrd="0" presId="urn:microsoft.com/office/officeart/2008/layout/AlternatingHexagons"/>
    <dgm:cxn modelId="{C0AC2C98-E481-4F06-B3AE-8A190EE88734}" type="presParOf" srcId="{D466E23C-9F94-4D2E-BD7C-3436C7BCDEE2}" destId="{6AA23FC7-E64F-498F-933D-61573DC66C58}" srcOrd="0" destOrd="0" presId="urn:microsoft.com/office/officeart/2008/layout/AlternatingHexagons"/>
    <dgm:cxn modelId="{EF6E3E05-6B18-480A-B251-5E3D578EB6DD}" type="presParOf" srcId="{D466E23C-9F94-4D2E-BD7C-3436C7BCDEE2}" destId="{654A6431-19E3-4D55-A483-FF72B37F7548}" srcOrd="1" destOrd="0" presId="urn:microsoft.com/office/officeart/2008/layout/AlternatingHexagons"/>
    <dgm:cxn modelId="{D926C92A-CF94-4079-96AD-63A0348423E0}" type="presParOf" srcId="{D466E23C-9F94-4D2E-BD7C-3436C7BCDEE2}" destId="{FF0E9AA8-F415-4171-9923-2908F62AFB60}" srcOrd="2" destOrd="0" presId="urn:microsoft.com/office/officeart/2008/layout/AlternatingHexagons"/>
    <dgm:cxn modelId="{91E58F19-C780-47E4-82D0-A238C79F4BFF}" type="presParOf" srcId="{D466E23C-9F94-4D2E-BD7C-3436C7BCDEE2}" destId="{C06E36BF-AF80-4A21-AFEE-3D5D65E6BC26}" srcOrd="3" destOrd="0" presId="urn:microsoft.com/office/officeart/2008/layout/AlternatingHexagons"/>
    <dgm:cxn modelId="{B142A0E0-E7F9-4E41-B88E-100BC6F5AC6E}" type="presParOf" srcId="{D466E23C-9F94-4D2E-BD7C-3436C7BCDEE2}" destId="{8CD14140-58A4-4275-AD97-5CFD0AE26911}"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896415-F420-4CC4-87EC-0E85C0C6D18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D66F3B2-4D0C-4C96-A420-9383E09DABCD}">
      <dgm:prSet/>
      <dgm:spPr/>
      <dgm:t>
        <a:bodyPr/>
        <a:lstStyle/>
        <a:p>
          <a:r>
            <a:rPr lang="en-US" dirty="0"/>
            <a:t>Measuring self-worth by how much you help others. </a:t>
          </a:r>
        </a:p>
      </dgm:t>
    </dgm:pt>
    <dgm:pt modelId="{7D9B8E0B-5ADD-4BD2-AD51-5C935D236CC0}" type="parTrans" cxnId="{85C8D090-CE63-4C7B-A0E9-7AD7BA59E5EB}">
      <dgm:prSet/>
      <dgm:spPr/>
      <dgm:t>
        <a:bodyPr/>
        <a:lstStyle/>
        <a:p>
          <a:endParaRPr lang="en-US"/>
        </a:p>
      </dgm:t>
    </dgm:pt>
    <dgm:pt modelId="{EB46D24D-1BF8-4884-9ACF-4D51BC06412B}" type="sibTrans" cxnId="{85C8D090-CE63-4C7B-A0E9-7AD7BA59E5EB}">
      <dgm:prSet/>
      <dgm:spPr/>
      <dgm:t>
        <a:bodyPr/>
        <a:lstStyle/>
        <a:p>
          <a:endParaRPr lang="en-US"/>
        </a:p>
      </dgm:t>
    </dgm:pt>
    <dgm:pt modelId="{B1BC4428-5898-4E2B-805F-04A364AE1CBE}">
      <dgm:prSet/>
      <dgm:spPr/>
      <dgm:t>
        <a:bodyPr/>
        <a:lstStyle/>
        <a:p>
          <a:r>
            <a:rPr lang="en-US" dirty="0"/>
            <a:t>Unrealistic expectations of yourself and others. </a:t>
          </a:r>
        </a:p>
      </dgm:t>
    </dgm:pt>
    <dgm:pt modelId="{D7CB280E-E394-4EC1-82B5-AEE5D368A5E4}" type="parTrans" cxnId="{A2988CA0-9650-495D-8A4B-D6B8CCC6FD9A}">
      <dgm:prSet/>
      <dgm:spPr/>
      <dgm:t>
        <a:bodyPr/>
        <a:lstStyle/>
        <a:p>
          <a:endParaRPr lang="en-US"/>
        </a:p>
      </dgm:t>
    </dgm:pt>
    <dgm:pt modelId="{9D4A441C-F6F6-4588-BDDB-68B37D6D065B}" type="sibTrans" cxnId="{A2988CA0-9650-495D-8A4B-D6B8CCC6FD9A}">
      <dgm:prSet/>
      <dgm:spPr/>
      <dgm:t>
        <a:bodyPr/>
        <a:lstStyle/>
        <a:p>
          <a:endParaRPr lang="en-US"/>
        </a:p>
      </dgm:t>
    </dgm:pt>
    <dgm:pt modelId="{22641E4F-60CE-4733-8A22-0E621F2090F1}">
      <dgm:prSet/>
      <dgm:spPr/>
      <dgm:t>
        <a:bodyPr/>
        <a:lstStyle/>
        <a:p>
          <a:r>
            <a:rPr lang="en-US"/>
            <a:t>Perfectionism and critical self-view.</a:t>
          </a:r>
        </a:p>
      </dgm:t>
    </dgm:pt>
    <dgm:pt modelId="{13FEEDCA-2B5D-4C8C-B2A9-4CF0C6D20891}" type="parTrans" cxnId="{8996A944-1823-4F12-89E9-7BCE6614F451}">
      <dgm:prSet/>
      <dgm:spPr/>
      <dgm:t>
        <a:bodyPr/>
        <a:lstStyle/>
        <a:p>
          <a:endParaRPr lang="en-US"/>
        </a:p>
      </dgm:t>
    </dgm:pt>
    <dgm:pt modelId="{48843D89-464D-4A67-B0A9-D54937AE5D61}" type="sibTrans" cxnId="{8996A944-1823-4F12-89E9-7BCE6614F451}">
      <dgm:prSet/>
      <dgm:spPr/>
      <dgm:t>
        <a:bodyPr/>
        <a:lstStyle/>
        <a:p>
          <a:endParaRPr lang="en-US"/>
        </a:p>
      </dgm:t>
    </dgm:pt>
    <dgm:pt modelId="{1C54DC65-335A-4041-8BF5-A754150F9981}">
      <dgm:prSet/>
      <dgm:spPr/>
      <dgm:t>
        <a:bodyPr/>
        <a:lstStyle/>
        <a:p>
          <a:r>
            <a:rPr lang="en-US"/>
            <a:t>Fearing others will judge you if you show “weakness”</a:t>
          </a:r>
        </a:p>
      </dgm:t>
    </dgm:pt>
    <dgm:pt modelId="{684646AD-2D9D-4A8D-8556-3BFAD1D8A52F}" type="parTrans" cxnId="{410317E3-015F-4737-813E-01CE0911ED35}">
      <dgm:prSet/>
      <dgm:spPr/>
      <dgm:t>
        <a:bodyPr/>
        <a:lstStyle/>
        <a:p>
          <a:endParaRPr lang="en-US"/>
        </a:p>
      </dgm:t>
    </dgm:pt>
    <dgm:pt modelId="{66A8C6EA-9725-4F88-A0D3-A561F319B08A}" type="sibTrans" cxnId="{410317E3-015F-4737-813E-01CE0911ED35}">
      <dgm:prSet/>
      <dgm:spPr/>
      <dgm:t>
        <a:bodyPr/>
        <a:lstStyle/>
        <a:p>
          <a:endParaRPr lang="en-US"/>
        </a:p>
      </dgm:t>
    </dgm:pt>
    <dgm:pt modelId="{D44EE6F7-BA17-4A7C-84A3-50D0BAC11438}">
      <dgm:prSet/>
      <dgm:spPr/>
      <dgm:t>
        <a:bodyPr/>
        <a:lstStyle/>
        <a:p>
          <a:r>
            <a:rPr lang="en-US" dirty="0"/>
            <a:t>Avoidance of feeling/showing feelings</a:t>
          </a:r>
        </a:p>
      </dgm:t>
    </dgm:pt>
    <dgm:pt modelId="{5A7F891C-2153-4C23-9FF9-595CEBB8229B}" type="parTrans" cxnId="{AD16D41A-5C12-452F-B03D-A72CCE64C2AA}">
      <dgm:prSet/>
      <dgm:spPr/>
      <dgm:t>
        <a:bodyPr/>
        <a:lstStyle/>
        <a:p>
          <a:endParaRPr lang="en-US"/>
        </a:p>
      </dgm:t>
    </dgm:pt>
    <dgm:pt modelId="{C0C053D1-18D1-473A-AAE6-36ADC43C0001}" type="sibTrans" cxnId="{AD16D41A-5C12-452F-B03D-A72CCE64C2AA}">
      <dgm:prSet/>
      <dgm:spPr/>
      <dgm:t>
        <a:bodyPr/>
        <a:lstStyle/>
        <a:p>
          <a:endParaRPr lang="en-US"/>
        </a:p>
      </dgm:t>
    </dgm:pt>
    <dgm:pt modelId="{974EEA6E-8EAF-4349-B8A7-78225BEBAC8C}">
      <dgm:prSet/>
      <dgm:spPr/>
      <dgm:t>
        <a:bodyPr/>
        <a:lstStyle/>
        <a:p>
          <a:r>
            <a:rPr lang="en-US"/>
            <a:t>Being unable to give </a:t>
          </a:r>
          <a:r>
            <a:rPr lang="en-US" i="1" u="sng"/>
            <a:t>or receive</a:t>
          </a:r>
          <a:r>
            <a:rPr lang="en-US" u="sng"/>
            <a:t> </a:t>
          </a:r>
          <a:r>
            <a:rPr lang="en-US"/>
            <a:t>emotional support.</a:t>
          </a:r>
        </a:p>
      </dgm:t>
    </dgm:pt>
    <dgm:pt modelId="{4143B9ED-953B-4443-BDBC-C9BFED0E41E4}" type="parTrans" cxnId="{39EA6EE3-3918-4B23-8EB1-C40468A3A8AD}">
      <dgm:prSet/>
      <dgm:spPr/>
      <dgm:t>
        <a:bodyPr/>
        <a:lstStyle/>
        <a:p>
          <a:endParaRPr lang="en-US"/>
        </a:p>
      </dgm:t>
    </dgm:pt>
    <dgm:pt modelId="{1D6FCB94-0B46-4C17-9B80-6E12595F3751}" type="sibTrans" cxnId="{39EA6EE3-3918-4B23-8EB1-C40468A3A8AD}">
      <dgm:prSet/>
      <dgm:spPr/>
      <dgm:t>
        <a:bodyPr/>
        <a:lstStyle/>
        <a:p>
          <a:endParaRPr lang="en-US"/>
        </a:p>
      </dgm:t>
    </dgm:pt>
    <dgm:pt modelId="{703C6198-12D3-4A89-AC74-D3437B4823DF}">
      <dgm:prSet/>
      <dgm:spPr/>
      <dgm:t>
        <a:bodyPr/>
        <a:lstStyle/>
        <a:p>
          <a:r>
            <a:rPr lang="en-US" dirty="0"/>
            <a:t>Lack of work/life balance</a:t>
          </a:r>
        </a:p>
      </dgm:t>
    </dgm:pt>
    <dgm:pt modelId="{08D198A4-EAC6-4FB7-9A20-7C9E430CB83B}" type="parTrans" cxnId="{6AF1CD03-0FF3-49BE-A9C1-040456E5C31A}">
      <dgm:prSet/>
      <dgm:spPr/>
      <dgm:t>
        <a:bodyPr/>
        <a:lstStyle/>
        <a:p>
          <a:endParaRPr lang="en-US"/>
        </a:p>
      </dgm:t>
    </dgm:pt>
    <dgm:pt modelId="{7F70770D-4C83-451B-84A8-8062320E2841}" type="sibTrans" cxnId="{6AF1CD03-0FF3-49BE-A9C1-040456E5C31A}">
      <dgm:prSet/>
      <dgm:spPr/>
      <dgm:t>
        <a:bodyPr/>
        <a:lstStyle/>
        <a:p>
          <a:endParaRPr lang="en-US"/>
        </a:p>
      </dgm:t>
    </dgm:pt>
    <dgm:pt modelId="{3E7245B1-9CBA-4A17-88A3-075BDC5A15DD}" type="pres">
      <dgm:prSet presAssocID="{EF896415-F420-4CC4-87EC-0E85C0C6D18A}" presName="linear" presStyleCnt="0">
        <dgm:presLayoutVars>
          <dgm:animLvl val="lvl"/>
          <dgm:resizeHandles val="exact"/>
        </dgm:presLayoutVars>
      </dgm:prSet>
      <dgm:spPr/>
    </dgm:pt>
    <dgm:pt modelId="{7CBB98DA-9F1D-4681-A6A7-3CF1B6FF61F6}" type="pres">
      <dgm:prSet presAssocID="{4D66F3B2-4D0C-4C96-A420-9383E09DABCD}" presName="parentText" presStyleLbl="node1" presStyleIdx="0" presStyleCnt="7">
        <dgm:presLayoutVars>
          <dgm:chMax val="0"/>
          <dgm:bulletEnabled val="1"/>
        </dgm:presLayoutVars>
      </dgm:prSet>
      <dgm:spPr/>
    </dgm:pt>
    <dgm:pt modelId="{91BD19AC-1045-41A3-B257-9B17FCF979B5}" type="pres">
      <dgm:prSet presAssocID="{EB46D24D-1BF8-4884-9ACF-4D51BC06412B}" presName="spacer" presStyleCnt="0"/>
      <dgm:spPr/>
    </dgm:pt>
    <dgm:pt modelId="{5BBB479F-37AF-4233-8212-BA75ABD6E30E}" type="pres">
      <dgm:prSet presAssocID="{B1BC4428-5898-4E2B-805F-04A364AE1CBE}" presName="parentText" presStyleLbl="node1" presStyleIdx="1" presStyleCnt="7">
        <dgm:presLayoutVars>
          <dgm:chMax val="0"/>
          <dgm:bulletEnabled val="1"/>
        </dgm:presLayoutVars>
      </dgm:prSet>
      <dgm:spPr/>
    </dgm:pt>
    <dgm:pt modelId="{57CBA0C0-4B71-44A2-9ABE-594475E02166}" type="pres">
      <dgm:prSet presAssocID="{9D4A441C-F6F6-4588-BDDB-68B37D6D065B}" presName="spacer" presStyleCnt="0"/>
      <dgm:spPr/>
    </dgm:pt>
    <dgm:pt modelId="{512DC57D-345F-4469-8251-08510F30CEA1}" type="pres">
      <dgm:prSet presAssocID="{22641E4F-60CE-4733-8A22-0E621F2090F1}" presName="parentText" presStyleLbl="node1" presStyleIdx="2" presStyleCnt="7" custLinFactNeighborY="26303">
        <dgm:presLayoutVars>
          <dgm:chMax val="0"/>
          <dgm:bulletEnabled val="1"/>
        </dgm:presLayoutVars>
      </dgm:prSet>
      <dgm:spPr/>
    </dgm:pt>
    <dgm:pt modelId="{DB718E9D-AE0D-423A-A783-D678E5A12F3A}" type="pres">
      <dgm:prSet presAssocID="{48843D89-464D-4A67-B0A9-D54937AE5D61}" presName="spacer" presStyleCnt="0"/>
      <dgm:spPr/>
    </dgm:pt>
    <dgm:pt modelId="{ADA4C360-A85E-4843-BE0A-0AF47934E835}" type="pres">
      <dgm:prSet presAssocID="{1C54DC65-335A-4041-8BF5-A754150F9981}" presName="parentText" presStyleLbl="node1" presStyleIdx="3" presStyleCnt="7">
        <dgm:presLayoutVars>
          <dgm:chMax val="0"/>
          <dgm:bulletEnabled val="1"/>
        </dgm:presLayoutVars>
      </dgm:prSet>
      <dgm:spPr/>
    </dgm:pt>
    <dgm:pt modelId="{FDCB06F8-AEDC-4360-B70E-27AED026346A}" type="pres">
      <dgm:prSet presAssocID="{66A8C6EA-9725-4F88-A0D3-A561F319B08A}" presName="spacer" presStyleCnt="0"/>
      <dgm:spPr/>
    </dgm:pt>
    <dgm:pt modelId="{87FE9E3B-4606-422C-B30B-CB5D39A8196E}" type="pres">
      <dgm:prSet presAssocID="{D44EE6F7-BA17-4A7C-84A3-50D0BAC11438}" presName="parentText" presStyleLbl="node1" presStyleIdx="4" presStyleCnt="7" custLinFactNeighborY="-7592">
        <dgm:presLayoutVars>
          <dgm:chMax val="0"/>
          <dgm:bulletEnabled val="1"/>
        </dgm:presLayoutVars>
      </dgm:prSet>
      <dgm:spPr/>
    </dgm:pt>
    <dgm:pt modelId="{44777775-BB5A-4509-B1E2-DE76A77830CD}" type="pres">
      <dgm:prSet presAssocID="{C0C053D1-18D1-473A-AAE6-36ADC43C0001}" presName="spacer" presStyleCnt="0"/>
      <dgm:spPr/>
    </dgm:pt>
    <dgm:pt modelId="{012B9402-2930-42EF-A0F3-0207B77FBE3F}" type="pres">
      <dgm:prSet presAssocID="{974EEA6E-8EAF-4349-B8A7-78225BEBAC8C}" presName="parentText" presStyleLbl="node1" presStyleIdx="5" presStyleCnt="7">
        <dgm:presLayoutVars>
          <dgm:chMax val="0"/>
          <dgm:bulletEnabled val="1"/>
        </dgm:presLayoutVars>
      </dgm:prSet>
      <dgm:spPr/>
    </dgm:pt>
    <dgm:pt modelId="{39178FC9-7CF6-4F37-8AC0-9103D4B0B6EC}" type="pres">
      <dgm:prSet presAssocID="{1D6FCB94-0B46-4C17-9B80-6E12595F3751}" presName="spacer" presStyleCnt="0"/>
      <dgm:spPr/>
    </dgm:pt>
    <dgm:pt modelId="{416F5CE7-EF9C-4F2A-BB34-063801A567A9}" type="pres">
      <dgm:prSet presAssocID="{703C6198-12D3-4A89-AC74-D3437B4823DF}" presName="parentText" presStyleLbl="node1" presStyleIdx="6" presStyleCnt="7">
        <dgm:presLayoutVars>
          <dgm:chMax val="0"/>
          <dgm:bulletEnabled val="1"/>
        </dgm:presLayoutVars>
      </dgm:prSet>
      <dgm:spPr/>
    </dgm:pt>
  </dgm:ptLst>
  <dgm:cxnLst>
    <dgm:cxn modelId="{6AF1CD03-0FF3-49BE-A9C1-040456E5C31A}" srcId="{EF896415-F420-4CC4-87EC-0E85C0C6D18A}" destId="{703C6198-12D3-4A89-AC74-D3437B4823DF}" srcOrd="6" destOrd="0" parTransId="{08D198A4-EAC6-4FB7-9A20-7C9E430CB83B}" sibTransId="{7F70770D-4C83-451B-84A8-8062320E2841}"/>
    <dgm:cxn modelId="{AD16D41A-5C12-452F-B03D-A72CCE64C2AA}" srcId="{EF896415-F420-4CC4-87EC-0E85C0C6D18A}" destId="{D44EE6F7-BA17-4A7C-84A3-50D0BAC11438}" srcOrd="4" destOrd="0" parTransId="{5A7F891C-2153-4C23-9FF9-595CEBB8229B}" sibTransId="{C0C053D1-18D1-473A-AAE6-36ADC43C0001}"/>
    <dgm:cxn modelId="{37A47240-550D-4AF4-B932-36324F635D05}" type="presOf" srcId="{703C6198-12D3-4A89-AC74-D3437B4823DF}" destId="{416F5CE7-EF9C-4F2A-BB34-063801A567A9}" srcOrd="0" destOrd="0" presId="urn:microsoft.com/office/officeart/2005/8/layout/vList2"/>
    <dgm:cxn modelId="{8996A944-1823-4F12-89E9-7BCE6614F451}" srcId="{EF896415-F420-4CC4-87EC-0E85C0C6D18A}" destId="{22641E4F-60CE-4733-8A22-0E621F2090F1}" srcOrd="2" destOrd="0" parTransId="{13FEEDCA-2B5D-4C8C-B2A9-4CF0C6D20891}" sibTransId="{48843D89-464D-4A67-B0A9-D54937AE5D61}"/>
    <dgm:cxn modelId="{0101586A-B526-418B-ABE4-9288628BEB58}" type="presOf" srcId="{4D66F3B2-4D0C-4C96-A420-9383E09DABCD}" destId="{7CBB98DA-9F1D-4681-A6A7-3CF1B6FF61F6}" srcOrd="0" destOrd="0" presId="urn:microsoft.com/office/officeart/2005/8/layout/vList2"/>
    <dgm:cxn modelId="{3C7F7D4F-01F4-4FA9-A592-4EB447CCDBC0}" type="presOf" srcId="{B1BC4428-5898-4E2B-805F-04A364AE1CBE}" destId="{5BBB479F-37AF-4233-8212-BA75ABD6E30E}" srcOrd="0" destOrd="0" presId="urn:microsoft.com/office/officeart/2005/8/layout/vList2"/>
    <dgm:cxn modelId="{85C8D090-CE63-4C7B-A0E9-7AD7BA59E5EB}" srcId="{EF896415-F420-4CC4-87EC-0E85C0C6D18A}" destId="{4D66F3B2-4D0C-4C96-A420-9383E09DABCD}" srcOrd="0" destOrd="0" parTransId="{7D9B8E0B-5ADD-4BD2-AD51-5C935D236CC0}" sibTransId="{EB46D24D-1BF8-4884-9ACF-4D51BC06412B}"/>
    <dgm:cxn modelId="{B6C5A592-38C3-4BBB-BC90-7EF480CFB991}" type="presOf" srcId="{22641E4F-60CE-4733-8A22-0E621F2090F1}" destId="{512DC57D-345F-4469-8251-08510F30CEA1}" srcOrd="0" destOrd="0" presId="urn:microsoft.com/office/officeart/2005/8/layout/vList2"/>
    <dgm:cxn modelId="{134DC497-9CB7-4FC0-91D0-895B3D11235C}" type="presOf" srcId="{EF896415-F420-4CC4-87EC-0E85C0C6D18A}" destId="{3E7245B1-9CBA-4A17-88A3-075BDC5A15DD}" srcOrd="0" destOrd="0" presId="urn:microsoft.com/office/officeart/2005/8/layout/vList2"/>
    <dgm:cxn modelId="{DB26629C-CF09-44A4-B983-EC20F5913452}" type="presOf" srcId="{974EEA6E-8EAF-4349-B8A7-78225BEBAC8C}" destId="{012B9402-2930-42EF-A0F3-0207B77FBE3F}" srcOrd="0" destOrd="0" presId="urn:microsoft.com/office/officeart/2005/8/layout/vList2"/>
    <dgm:cxn modelId="{A2988CA0-9650-495D-8A4B-D6B8CCC6FD9A}" srcId="{EF896415-F420-4CC4-87EC-0E85C0C6D18A}" destId="{B1BC4428-5898-4E2B-805F-04A364AE1CBE}" srcOrd="1" destOrd="0" parTransId="{D7CB280E-E394-4EC1-82B5-AEE5D368A5E4}" sibTransId="{9D4A441C-F6F6-4588-BDDB-68B37D6D065B}"/>
    <dgm:cxn modelId="{92E239B9-9899-422F-9467-D2D5EF7A39F3}" type="presOf" srcId="{D44EE6F7-BA17-4A7C-84A3-50D0BAC11438}" destId="{87FE9E3B-4606-422C-B30B-CB5D39A8196E}" srcOrd="0" destOrd="0" presId="urn:microsoft.com/office/officeart/2005/8/layout/vList2"/>
    <dgm:cxn modelId="{410317E3-015F-4737-813E-01CE0911ED35}" srcId="{EF896415-F420-4CC4-87EC-0E85C0C6D18A}" destId="{1C54DC65-335A-4041-8BF5-A754150F9981}" srcOrd="3" destOrd="0" parTransId="{684646AD-2D9D-4A8D-8556-3BFAD1D8A52F}" sibTransId="{66A8C6EA-9725-4F88-A0D3-A561F319B08A}"/>
    <dgm:cxn modelId="{39EA6EE3-3918-4B23-8EB1-C40468A3A8AD}" srcId="{EF896415-F420-4CC4-87EC-0E85C0C6D18A}" destId="{974EEA6E-8EAF-4349-B8A7-78225BEBAC8C}" srcOrd="5" destOrd="0" parTransId="{4143B9ED-953B-4443-BDBC-C9BFED0E41E4}" sibTransId="{1D6FCB94-0B46-4C17-9B80-6E12595F3751}"/>
    <dgm:cxn modelId="{57D1CBE3-BBD6-4A72-ABBD-3E900EA54E32}" type="presOf" srcId="{1C54DC65-335A-4041-8BF5-A754150F9981}" destId="{ADA4C360-A85E-4843-BE0A-0AF47934E835}" srcOrd="0" destOrd="0" presId="urn:microsoft.com/office/officeart/2005/8/layout/vList2"/>
    <dgm:cxn modelId="{D47351A8-34A8-4758-B888-760156228968}" type="presParOf" srcId="{3E7245B1-9CBA-4A17-88A3-075BDC5A15DD}" destId="{7CBB98DA-9F1D-4681-A6A7-3CF1B6FF61F6}" srcOrd="0" destOrd="0" presId="urn:microsoft.com/office/officeart/2005/8/layout/vList2"/>
    <dgm:cxn modelId="{E36B352A-C6D8-45EF-A32B-9922F57A0341}" type="presParOf" srcId="{3E7245B1-9CBA-4A17-88A3-075BDC5A15DD}" destId="{91BD19AC-1045-41A3-B257-9B17FCF979B5}" srcOrd="1" destOrd="0" presId="urn:microsoft.com/office/officeart/2005/8/layout/vList2"/>
    <dgm:cxn modelId="{227FAE4E-E2CB-46D1-AD30-4B4E7013D9F9}" type="presParOf" srcId="{3E7245B1-9CBA-4A17-88A3-075BDC5A15DD}" destId="{5BBB479F-37AF-4233-8212-BA75ABD6E30E}" srcOrd="2" destOrd="0" presId="urn:microsoft.com/office/officeart/2005/8/layout/vList2"/>
    <dgm:cxn modelId="{10943C34-92F3-4CA4-BA7D-6ACDAF19C4AA}" type="presParOf" srcId="{3E7245B1-9CBA-4A17-88A3-075BDC5A15DD}" destId="{57CBA0C0-4B71-44A2-9ABE-594475E02166}" srcOrd="3" destOrd="0" presId="urn:microsoft.com/office/officeart/2005/8/layout/vList2"/>
    <dgm:cxn modelId="{E70E2DC4-36CF-4813-9865-8E650EBC0CA3}" type="presParOf" srcId="{3E7245B1-9CBA-4A17-88A3-075BDC5A15DD}" destId="{512DC57D-345F-4469-8251-08510F30CEA1}" srcOrd="4" destOrd="0" presId="urn:microsoft.com/office/officeart/2005/8/layout/vList2"/>
    <dgm:cxn modelId="{8C65148D-27F1-4B4B-A9F1-66F3D7EE7123}" type="presParOf" srcId="{3E7245B1-9CBA-4A17-88A3-075BDC5A15DD}" destId="{DB718E9D-AE0D-423A-A783-D678E5A12F3A}" srcOrd="5" destOrd="0" presId="urn:microsoft.com/office/officeart/2005/8/layout/vList2"/>
    <dgm:cxn modelId="{EEE701D5-FD75-4A55-B29B-50A1155A84BE}" type="presParOf" srcId="{3E7245B1-9CBA-4A17-88A3-075BDC5A15DD}" destId="{ADA4C360-A85E-4843-BE0A-0AF47934E835}" srcOrd="6" destOrd="0" presId="urn:microsoft.com/office/officeart/2005/8/layout/vList2"/>
    <dgm:cxn modelId="{2EAE5989-7BEE-4D4D-9624-040F3B054D6B}" type="presParOf" srcId="{3E7245B1-9CBA-4A17-88A3-075BDC5A15DD}" destId="{FDCB06F8-AEDC-4360-B70E-27AED026346A}" srcOrd="7" destOrd="0" presId="urn:microsoft.com/office/officeart/2005/8/layout/vList2"/>
    <dgm:cxn modelId="{0D25E871-C839-4FEF-BE82-0A3E6F804420}" type="presParOf" srcId="{3E7245B1-9CBA-4A17-88A3-075BDC5A15DD}" destId="{87FE9E3B-4606-422C-B30B-CB5D39A8196E}" srcOrd="8" destOrd="0" presId="urn:microsoft.com/office/officeart/2005/8/layout/vList2"/>
    <dgm:cxn modelId="{AD87E96D-937A-4688-8083-F316CFD8C1EB}" type="presParOf" srcId="{3E7245B1-9CBA-4A17-88A3-075BDC5A15DD}" destId="{44777775-BB5A-4509-B1E2-DE76A77830CD}" srcOrd="9" destOrd="0" presId="urn:microsoft.com/office/officeart/2005/8/layout/vList2"/>
    <dgm:cxn modelId="{CCB9D678-708F-4966-9D50-C3590CAF5EC4}" type="presParOf" srcId="{3E7245B1-9CBA-4A17-88A3-075BDC5A15DD}" destId="{012B9402-2930-42EF-A0F3-0207B77FBE3F}" srcOrd="10" destOrd="0" presId="urn:microsoft.com/office/officeart/2005/8/layout/vList2"/>
    <dgm:cxn modelId="{82F3FEE9-4FE6-44DE-BBE8-9102F2225EBC}" type="presParOf" srcId="{3E7245B1-9CBA-4A17-88A3-075BDC5A15DD}" destId="{39178FC9-7CF6-4F37-8AC0-9103D4B0B6EC}" srcOrd="11" destOrd="0" presId="urn:microsoft.com/office/officeart/2005/8/layout/vList2"/>
    <dgm:cxn modelId="{683403AF-DC05-4B39-BE0B-2FEAF1B22C44}" type="presParOf" srcId="{3E7245B1-9CBA-4A17-88A3-075BDC5A15DD}" destId="{416F5CE7-EF9C-4F2A-BB34-063801A567A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10DAF1-892B-4B51-8F8F-A45AADB2313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8966AB8-AEE8-486A-94CB-BD9EC8AF31ED}">
      <dgm:prSet/>
      <dgm:spPr/>
      <dgm:t>
        <a:bodyPr/>
        <a:lstStyle/>
        <a:p>
          <a:r>
            <a:rPr lang="en-US"/>
            <a:t>A history of stressful life events which have not been worked through</a:t>
          </a:r>
        </a:p>
      </dgm:t>
    </dgm:pt>
    <dgm:pt modelId="{2A22CA89-13E7-4B0C-B6F0-BF2AD7D63BFA}" type="parTrans" cxnId="{00E8B587-DD5B-4CA4-BCCA-D2E7F3F953BB}">
      <dgm:prSet/>
      <dgm:spPr/>
      <dgm:t>
        <a:bodyPr/>
        <a:lstStyle/>
        <a:p>
          <a:endParaRPr lang="en-US"/>
        </a:p>
      </dgm:t>
    </dgm:pt>
    <dgm:pt modelId="{1E034043-1722-43E9-9F27-64D9DE0D2A75}" type="sibTrans" cxnId="{00E8B587-DD5B-4CA4-BCCA-D2E7F3F953BB}">
      <dgm:prSet/>
      <dgm:spPr/>
      <dgm:t>
        <a:bodyPr/>
        <a:lstStyle/>
        <a:p>
          <a:endParaRPr lang="en-US"/>
        </a:p>
      </dgm:t>
    </dgm:pt>
    <dgm:pt modelId="{FD6045B7-30A7-49C0-AA7C-4B454F22AE25}">
      <dgm:prSet/>
      <dgm:spPr/>
      <dgm:t>
        <a:bodyPr/>
        <a:lstStyle/>
        <a:p>
          <a:r>
            <a:rPr lang="en-US" dirty="0"/>
            <a:t>Repeated exposure to the cruelty of people leading to increases in cynicism and becoming emotionally hardened</a:t>
          </a:r>
        </a:p>
      </dgm:t>
    </dgm:pt>
    <dgm:pt modelId="{154AD039-AD7C-4F6B-A9FD-86BCE7568483}" type="parTrans" cxnId="{9B0B0244-E048-4EF2-B61A-B9DC720728D8}">
      <dgm:prSet/>
      <dgm:spPr/>
      <dgm:t>
        <a:bodyPr/>
        <a:lstStyle/>
        <a:p>
          <a:endParaRPr lang="en-US"/>
        </a:p>
      </dgm:t>
    </dgm:pt>
    <dgm:pt modelId="{81BF86A1-3064-4FCF-898B-8AA0F29AE72E}" type="sibTrans" cxnId="{9B0B0244-E048-4EF2-B61A-B9DC720728D8}">
      <dgm:prSet/>
      <dgm:spPr/>
      <dgm:t>
        <a:bodyPr/>
        <a:lstStyle/>
        <a:p>
          <a:endParaRPr lang="en-US"/>
        </a:p>
      </dgm:t>
    </dgm:pt>
    <dgm:pt modelId="{AD1F5B1F-122E-41A3-B526-B954595585F8}">
      <dgm:prSet/>
      <dgm:spPr/>
      <dgm:t>
        <a:bodyPr/>
        <a:lstStyle/>
        <a:p>
          <a:r>
            <a:rPr lang="en-US"/>
            <a:t>Not being able (or willing) to discuss the painful and troubling aspects of work with spouse, partner, family, or friends</a:t>
          </a:r>
        </a:p>
      </dgm:t>
    </dgm:pt>
    <dgm:pt modelId="{E97FCD1E-8874-4282-9C7A-F2ED37234840}" type="parTrans" cxnId="{28557A1E-5657-4E43-BDAF-CA6B63E78C10}">
      <dgm:prSet/>
      <dgm:spPr/>
      <dgm:t>
        <a:bodyPr/>
        <a:lstStyle/>
        <a:p>
          <a:endParaRPr lang="en-US"/>
        </a:p>
      </dgm:t>
    </dgm:pt>
    <dgm:pt modelId="{641DA2EC-26B0-45A6-802B-D6875C50F2C4}" type="sibTrans" cxnId="{28557A1E-5657-4E43-BDAF-CA6B63E78C10}">
      <dgm:prSet/>
      <dgm:spPr/>
      <dgm:t>
        <a:bodyPr/>
        <a:lstStyle/>
        <a:p>
          <a:endParaRPr lang="en-US"/>
        </a:p>
      </dgm:t>
    </dgm:pt>
    <dgm:pt modelId="{C6605121-6B7C-40F4-9FF1-F9F60CC49C3A}" type="pres">
      <dgm:prSet presAssocID="{6A10DAF1-892B-4B51-8F8F-A45AADB23139}" presName="linear" presStyleCnt="0">
        <dgm:presLayoutVars>
          <dgm:animLvl val="lvl"/>
          <dgm:resizeHandles val="exact"/>
        </dgm:presLayoutVars>
      </dgm:prSet>
      <dgm:spPr/>
    </dgm:pt>
    <dgm:pt modelId="{D3C44E22-1A73-45C2-9DAB-98D9FF3C5195}" type="pres">
      <dgm:prSet presAssocID="{C8966AB8-AEE8-486A-94CB-BD9EC8AF31ED}" presName="parentText" presStyleLbl="node1" presStyleIdx="0" presStyleCnt="3">
        <dgm:presLayoutVars>
          <dgm:chMax val="0"/>
          <dgm:bulletEnabled val="1"/>
        </dgm:presLayoutVars>
      </dgm:prSet>
      <dgm:spPr/>
    </dgm:pt>
    <dgm:pt modelId="{D915CFE5-3AB0-4180-A834-09B83B0462A7}" type="pres">
      <dgm:prSet presAssocID="{1E034043-1722-43E9-9F27-64D9DE0D2A75}" presName="spacer" presStyleCnt="0"/>
      <dgm:spPr/>
    </dgm:pt>
    <dgm:pt modelId="{6281D335-CEC3-479C-AD35-1A3A0FD057B9}" type="pres">
      <dgm:prSet presAssocID="{FD6045B7-30A7-49C0-AA7C-4B454F22AE25}" presName="parentText" presStyleLbl="node1" presStyleIdx="1" presStyleCnt="3">
        <dgm:presLayoutVars>
          <dgm:chMax val="0"/>
          <dgm:bulletEnabled val="1"/>
        </dgm:presLayoutVars>
      </dgm:prSet>
      <dgm:spPr/>
    </dgm:pt>
    <dgm:pt modelId="{1C7A1ED4-6CD3-4995-8787-9A608BD939A2}" type="pres">
      <dgm:prSet presAssocID="{81BF86A1-3064-4FCF-898B-8AA0F29AE72E}" presName="spacer" presStyleCnt="0"/>
      <dgm:spPr/>
    </dgm:pt>
    <dgm:pt modelId="{92F75B63-F6AA-4C47-AE6E-D62A216A07B6}" type="pres">
      <dgm:prSet presAssocID="{AD1F5B1F-122E-41A3-B526-B954595585F8}" presName="parentText" presStyleLbl="node1" presStyleIdx="2" presStyleCnt="3">
        <dgm:presLayoutVars>
          <dgm:chMax val="0"/>
          <dgm:bulletEnabled val="1"/>
        </dgm:presLayoutVars>
      </dgm:prSet>
      <dgm:spPr/>
    </dgm:pt>
  </dgm:ptLst>
  <dgm:cxnLst>
    <dgm:cxn modelId="{28557A1E-5657-4E43-BDAF-CA6B63E78C10}" srcId="{6A10DAF1-892B-4B51-8F8F-A45AADB23139}" destId="{AD1F5B1F-122E-41A3-B526-B954595585F8}" srcOrd="2" destOrd="0" parTransId="{E97FCD1E-8874-4282-9C7A-F2ED37234840}" sibTransId="{641DA2EC-26B0-45A6-802B-D6875C50F2C4}"/>
    <dgm:cxn modelId="{9B0B0244-E048-4EF2-B61A-B9DC720728D8}" srcId="{6A10DAF1-892B-4B51-8F8F-A45AADB23139}" destId="{FD6045B7-30A7-49C0-AA7C-4B454F22AE25}" srcOrd="1" destOrd="0" parTransId="{154AD039-AD7C-4F6B-A9FD-86BCE7568483}" sibTransId="{81BF86A1-3064-4FCF-898B-8AA0F29AE72E}"/>
    <dgm:cxn modelId="{E78D4A78-9609-4110-82EE-74C17A2F2584}" type="presOf" srcId="{6A10DAF1-892B-4B51-8F8F-A45AADB23139}" destId="{C6605121-6B7C-40F4-9FF1-F9F60CC49C3A}" srcOrd="0" destOrd="0" presId="urn:microsoft.com/office/officeart/2005/8/layout/vList2"/>
    <dgm:cxn modelId="{56B57587-5C85-4F36-A2B4-7C6519EAD4F1}" type="presOf" srcId="{FD6045B7-30A7-49C0-AA7C-4B454F22AE25}" destId="{6281D335-CEC3-479C-AD35-1A3A0FD057B9}" srcOrd="0" destOrd="0" presId="urn:microsoft.com/office/officeart/2005/8/layout/vList2"/>
    <dgm:cxn modelId="{00E8B587-DD5B-4CA4-BCCA-D2E7F3F953BB}" srcId="{6A10DAF1-892B-4B51-8F8F-A45AADB23139}" destId="{C8966AB8-AEE8-486A-94CB-BD9EC8AF31ED}" srcOrd="0" destOrd="0" parTransId="{2A22CA89-13E7-4B0C-B6F0-BF2AD7D63BFA}" sibTransId="{1E034043-1722-43E9-9F27-64D9DE0D2A75}"/>
    <dgm:cxn modelId="{620C3AC2-C4C4-493E-81C5-3B42A28BFA58}" type="presOf" srcId="{AD1F5B1F-122E-41A3-B526-B954595585F8}" destId="{92F75B63-F6AA-4C47-AE6E-D62A216A07B6}" srcOrd="0" destOrd="0" presId="urn:microsoft.com/office/officeart/2005/8/layout/vList2"/>
    <dgm:cxn modelId="{AC15A7F5-4528-46A8-90D4-C5D1AA0F46D1}" type="presOf" srcId="{C8966AB8-AEE8-486A-94CB-BD9EC8AF31ED}" destId="{D3C44E22-1A73-45C2-9DAB-98D9FF3C5195}" srcOrd="0" destOrd="0" presId="urn:microsoft.com/office/officeart/2005/8/layout/vList2"/>
    <dgm:cxn modelId="{B28D0AD4-7B05-40CB-BF38-CA93429BD6CF}" type="presParOf" srcId="{C6605121-6B7C-40F4-9FF1-F9F60CC49C3A}" destId="{D3C44E22-1A73-45C2-9DAB-98D9FF3C5195}" srcOrd="0" destOrd="0" presId="urn:microsoft.com/office/officeart/2005/8/layout/vList2"/>
    <dgm:cxn modelId="{32EA17EC-4AD7-4EA5-920B-0279B598F65D}" type="presParOf" srcId="{C6605121-6B7C-40F4-9FF1-F9F60CC49C3A}" destId="{D915CFE5-3AB0-4180-A834-09B83B0462A7}" srcOrd="1" destOrd="0" presId="urn:microsoft.com/office/officeart/2005/8/layout/vList2"/>
    <dgm:cxn modelId="{3FABD5F7-C7BD-48E2-925E-E50C1EBE9A93}" type="presParOf" srcId="{C6605121-6B7C-40F4-9FF1-F9F60CC49C3A}" destId="{6281D335-CEC3-479C-AD35-1A3A0FD057B9}" srcOrd="2" destOrd="0" presId="urn:microsoft.com/office/officeart/2005/8/layout/vList2"/>
    <dgm:cxn modelId="{1AA689C1-319D-49F2-ADCF-E989814B001C}" type="presParOf" srcId="{C6605121-6B7C-40F4-9FF1-F9F60CC49C3A}" destId="{1C7A1ED4-6CD3-4995-8787-9A608BD939A2}" srcOrd="3" destOrd="0" presId="urn:microsoft.com/office/officeart/2005/8/layout/vList2"/>
    <dgm:cxn modelId="{D728BBCB-16F2-4F32-B78E-F43FA391C053}" type="presParOf" srcId="{C6605121-6B7C-40F4-9FF1-F9F60CC49C3A}" destId="{92F75B63-F6AA-4C47-AE6E-D62A216A07B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AA6CBF-E650-482B-AA57-A0D786FE323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AEC9F00-7AD9-4276-9AFD-9C77EA3A1FBD}">
      <dgm:prSet/>
      <dgm:spPr/>
      <dgm:t>
        <a:bodyPr/>
        <a:lstStyle/>
        <a:p>
          <a:r>
            <a:rPr lang="en-US" dirty="0"/>
            <a:t>Compassion Fatigue</a:t>
          </a:r>
        </a:p>
      </dgm:t>
    </dgm:pt>
    <dgm:pt modelId="{822280EC-C06D-42AC-A178-DF08DB35B776}" type="parTrans" cxnId="{5EFDE6B9-7801-442D-9822-3B4C2FD36544}">
      <dgm:prSet/>
      <dgm:spPr/>
      <dgm:t>
        <a:bodyPr/>
        <a:lstStyle/>
        <a:p>
          <a:endParaRPr lang="en-US"/>
        </a:p>
      </dgm:t>
    </dgm:pt>
    <dgm:pt modelId="{C4FDB35A-505B-4433-A29E-141EE43E29C5}" type="sibTrans" cxnId="{5EFDE6B9-7801-442D-9822-3B4C2FD36544}">
      <dgm:prSet/>
      <dgm:spPr/>
      <dgm:t>
        <a:bodyPr/>
        <a:lstStyle/>
        <a:p>
          <a:endParaRPr lang="en-US"/>
        </a:p>
      </dgm:t>
    </dgm:pt>
    <dgm:pt modelId="{539C75C0-E20E-4E11-995C-364362EBAABE}">
      <dgm:prSet/>
      <dgm:spPr/>
      <dgm:t>
        <a:bodyPr/>
        <a:lstStyle/>
        <a:p>
          <a:pPr>
            <a:buFontTx/>
            <a:buBlip>
              <a:blip xmlns:r="http://schemas.openxmlformats.org/officeDocument/2006/relationships" r:embed="rId1">
                <a:extLst>
                  <a:ext uri="{837473B0-CC2E-450A-ABE3-18F120FF3D39}">
                    <a1611:picAttrSrcUrl xmlns:a1611="http://schemas.microsoft.com/office/drawing/2016/11/main" r:id="rId2"/>
                  </a:ext>
                </a:extLst>
              </a:blip>
            </a:buBlip>
          </a:pPr>
          <a:r>
            <a:rPr lang="en-US" dirty="0"/>
            <a:t>Burnout</a:t>
          </a:r>
        </a:p>
      </dgm:t>
    </dgm:pt>
    <dgm:pt modelId="{F1E136B6-906C-4C40-BB81-7FCDC767C390}" type="parTrans" cxnId="{6401F46A-661F-4E1F-81AE-4BD3A7AFABE2}">
      <dgm:prSet/>
      <dgm:spPr/>
      <dgm:t>
        <a:bodyPr/>
        <a:lstStyle/>
        <a:p>
          <a:endParaRPr lang="en-US"/>
        </a:p>
      </dgm:t>
    </dgm:pt>
    <dgm:pt modelId="{87ADCF6D-2A99-4C72-911F-E1156251E778}" type="sibTrans" cxnId="{6401F46A-661F-4E1F-81AE-4BD3A7AFABE2}">
      <dgm:prSet/>
      <dgm:spPr/>
      <dgm:t>
        <a:bodyPr/>
        <a:lstStyle/>
        <a:p>
          <a:endParaRPr lang="en-US"/>
        </a:p>
      </dgm:t>
    </dgm:pt>
    <dgm:pt modelId="{4EB22D83-03E6-4E06-A64F-543FA84EACA0}">
      <dgm:prSet/>
      <dgm:spPr/>
      <dgm:t>
        <a:bodyPr/>
        <a:lstStyle/>
        <a:p>
          <a:pPr>
            <a:buFontTx/>
            <a:buBlip>
              <a:blip xmlns:r="http://schemas.openxmlformats.org/officeDocument/2006/relationships" r:embed="rId1">
                <a:extLst>
                  <a:ext uri="{837473B0-CC2E-450A-ABE3-18F120FF3D39}">
                    <a1611:picAttrSrcUrl xmlns:a1611="http://schemas.microsoft.com/office/drawing/2016/11/main" r:id="rId2"/>
                  </a:ext>
                </a:extLst>
              </a:blip>
            </a:buBlip>
          </a:pPr>
          <a:r>
            <a:rPr lang="en-US" dirty="0"/>
            <a:t>Secondary Traumatic Stress</a:t>
          </a:r>
        </a:p>
      </dgm:t>
    </dgm:pt>
    <dgm:pt modelId="{5F2C7870-9977-486F-8E7E-CF13BD70591B}" type="parTrans" cxnId="{01BF3680-AAD3-4C21-9778-51471FEA6570}">
      <dgm:prSet/>
      <dgm:spPr/>
      <dgm:t>
        <a:bodyPr/>
        <a:lstStyle/>
        <a:p>
          <a:endParaRPr lang="en-US"/>
        </a:p>
      </dgm:t>
    </dgm:pt>
    <dgm:pt modelId="{2A3DBAA7-1D43-4025-ADF5-8C7B59C0EF6E}" type="sibTrans" cxnId="{01BF3680-AAD3-4C21-9778-51471FEA6570}">
      <dgm:prSet/>
      <dgm:spPr/>
      <dgm:t>
        <a:bodyPr/>
        <a:lstStyle/>
        <a:p>
          <a:endParaRPr lang="en-US"/>
        </a:p>
      </dgm:t>
    </dgm:pt>
    <dgm:pt modelId="{4465A4D8-4E1B-45FA-99FF-0381F10E51B4}">
      <dgm:prSet/>
      <dgm:spPr/>
      <dgm:t>
        <a:bodyPr/>
        <a:lstStyle/>
        <a:p>
          <a:r>
            <a:rPr lang="en-US"/>
            <a:t>Compassion Satisfaction</a:t>
          </a:r>
        </a:p>
      </dgm:t>
    </dgm:pt>
    <dgm:pt modelId="{9BA23413-C7C5-4193-928E-9E93D6CD070A}" type="parTrans" cxnId="{DF6F7CB9-3595-4A89-B1BD-90317769317A}">
      <dgm:prSet/>
      <dgm:spPr/>
      <dgm:t>
        <a:bodyPr/>
        <a:lstStyle/>
        <a:p>
          <a:endParaRPr lang="en-US"/>
        </a:p>
      </dgm:t>
    </dgm:pt>
    <dgm:pt modelId="{B2C75ACB-1997-40AB-A9A2-78E0FB1E0374}" type="sibTrans" cxnId="{DF6F7CB9-3595-4A89-B1BD-90317769317A}">
      <dgm:prSet/>
      <dgm:spPr/>
      <dgm:t>
        <a:bodyPr/>
        <a:lstStyle/>
        <a:p>
          <a:endParaRPr lang="en-US"/>
        </a:p>
      </dgm:t>
    </dgm:pt>
    <dgm:pt modelId="{BE11EF9B-E8F9-4342-854C-B5F9D4B0ABFE}" type="pres">
      <dgm:prSet presAssocID="{9CAA6CBF-E650-482B-AA57-A0D786FE3230}" presName="linear" presStyleCnt="0">
        <dgm:presLayoutVars>
          <dgm:animLvl val="lvl"/>
          <dgm:resizeHandles val="exact"/>
        </dgm:presLayoutVars>
      </dgm:prSet>
      <dgm:spPr/>
    </dgm:pt>
    <dgm:pt modelId="{F0525BE8-9229-48C1-8C97-3880F32D74B8}" type="pres">
      <dgm:prSet presAssocID="{6AEC9F00-7AD9-4276-9AFD-9C77EA3A1FBD}" presName="parentText" presStyleLbl="node1" presStyleIdx="0" presStyleCnt="2" custLinFactNeighborX="-408" custLinFactNeighborY="-62">
        <dgm:presLayoutVars>
          <dgm:chMax val="0"/>
          <dgm:bulletEnabled val="1"/>
        </dgm:presLayoutVars>
      </dgm:prSet>
      <dgm:spPr/>
    </dgm:pt>
    <dgm:pt modelId="{6CF07CF3-552F-408B-9AEB-F74C600B5428}" type="pres">
      <dgm:prSet presAssocID="{6AEC9F00-7AD9-4276-9AFD-9C77EA3A1FBD}" presName="childText" presStyleLbl="revTx" presStyleIdx="0" presStyleCnt="1">
        <dgm:presLayoutVars>
          <dgm:bulletEnabled val="1"/>
        </dgm:presLayoutVars>
      </dgm:prSet>
      <dgm:spPr/>
    </dgm:pt>
    <dgm:pt modelId="{5853242E-E271-4B6C-AB20-F749E0E1342B}" type="pres">
      <dgm:prSet presAssocID="{4465A4D8-4E1B-45FA-99FF-0381F10E51B4}" presName="parentText" presStyleLbl="node1" presStyleIdx="1" presStyleCnt="2">
        <dgm:presLayoutVars>
          <dgm:chMax val="0"/>
          <dgm:bulletEnabled val="1"/>
        </dgm:presLayoutVars>
      </dgm:prSet>
      <dgm:spPr/>
    </dgm:pt>
  </dgm:ptLst>
  <dgm:cxnLst>
    <dgm:cxn modelId="{6401F46A-661F-4E1F-81AE-4BD3A7AFABE2}" srcId="{6AEC9F00-7AD9-4276-9AFD-9C77EA3A1FBD}" destId="{539C75C0-E20E-4E11-995C-364362EBAABE}" srcOrd="0" destOrd="0" parTransId="{F1E136B6-906C-4C40-BB81-7FCDC767C390}" sibTransId="{87ADCF6D-2A99-4C72-911F-E1156251E778}"/>
    <dgm:cxn modelId="{A508914C-FE5D-4D6D-A5A6-048C4D6428B2}" type="presOf" srcId="{9CAA6CBF-E650-482B-AA57-A0D786FE3230}" destId="{BE11EF9B-E8F9-4342-854C-B5F9D4B0ABFE}" srcOrd="0" destOrd="0" presId="urn:microsoft.com/office/officeart/2005/8/layout/vList2"/>
    <dgm:cxn modelId="{1DF52051-AADE-4802-94E7-09EA68E239DF}" type="presOf" srcId="{4EB22D83-03E6-4E06-A64F-543FA84EACA0}" destId="{6CF07CF3-552F-408B-9AEB-F74C600B5428}" srcOrd="0" destOrd="1" presId="urn:microsoft.com/office/officeart/2005/8/layout/vList2"/>
    <dgm:cxn modelId="{875E0852-3EAE-4EBC-BD51-52992129CCEB}" type="presOf" srcId="{539C75C0-E20E-4E11-995C-364362EBAABE}" destId="{6CF07CF3-552F-408B-9AEB-F74C600B5428}" srcOrd="0" destOrd="0" presId="urn:microsoft.com/office/officeart/2005/8/layout/vList2"/>
    <dgm:cxn modelId="{01BF3680-AAD3-4C21-9778-51471FEA6570}" srcId="{6AEC9F00-7AD9-4276-9AFD-9C77EA3A1FBD}" destId="{4EB22D83-03E6-4E06-A64F-543FA84EACA0}" srcOrd="1" destOrd="0" parTransId="{5F2C7870-9977-486F-8E7E-CF13BD70591B}" sibTransId="{2A3DBAA7-1D43-4025-ADF5-8C7B59C0EF6E}"/>
    <dgm:cxn modelId="{DF6F7CB9-3595-4A89-B1BD-90317769317A}" srcId="{9CAA6CBF-E650-482B-AA57-A0D786FE3230}" destId="{4465A4D8-4E1B-45FA-99FF-0381F10E51B4}" srcOrd="1" destOrd="0" parTransId="{9BA23413-C7C5-4193-928E-9E93D6CD070A}" sibTransId="{B2C75ACB-1997-40AB-A9A2-78E0FB1E0374}"/>
    <dgm:cxn modelId="{5EFDE6B9-7801-442D-9822-3B4C2FD36544}" srcId="{9CAA6CBF-E650-482B-AA57-A0D786FE3230}" destId="{6AEC9F00-7AD9-4276-9AFD-9C77EA3A1FBD}" srcOrd="0" destOrd="0" parTransId="{822280EC-C06D-42AC-A178-DF08DB35B776}" sibTransId="{C4FDB35A-505B-4433-A29E-141EE43E29C5}"/>
    <dgm:cxn modelId="{91A801E1-62C8-41DD-9AD3-B51B03DDDC21}" type="presOf" srcId="{4465A4D8-4E1B-45FA-99FF-0381F10E51B4}" destId="{5853242E-E271-4B6C-AB20-F749E0E1342B}" srcOrd="0" destOrd="0" presId="urn:microsoft.com/office/officeart/2005/8/layout/vList2"/>
    <dgm:cxn modelId="{574627EF-8A6B-4BC6-BF41-C2FA79F97D26}" type="presOf" srcId="{6AEC9F00-7AD9-4276-9AFD-9C77EA3A1FBD}" destId="{F0525BE8-9229-48C1-8C97-3880F32D74B8}" srcOrd="0" destOrd="0" presId="urn:microsoft.com/office/officeart/2005/8/layout/vList2"/>
    <dgm:cxn modelId="{29A5855B-8580-4D64-B8FA-EE719A022EBE}" type="presParOf" srcId="{BE11EF9B-E8F9-4342-854C-B5F9D4B0ABFE}" destId="{F0525BE8-9229-48C1-8C97-3880F32D74B8}" srcOrd="0" destOrd="0" presId="urn:microsoft.com/office/officeart/2005/8/layout/vList2"/>
    <dgm:cxn modelId="{4046324C-BA37-42D0-971C-CB7CDE667646}" type="presParOf" srcId="{BE11EF9B-E8F9-4342-854C-B5F9D4B0ABFE}" destId="{6CF07CF3-552F-408B-9AEB-F74C600B5428}" srcOrd="1" destOrd="0" presId="urn:microsoft.com/office/officeart/2005/8/layout/vList2"/>
    <dgm:cxn modelId="{6015902E-AC1F-46FD-B420-47C5F934EF50}" type="presParOf" srcId="{BE11EF9B-E8F9-4342-854C-B5F9D4B0ABFE}" destId="{5853242E-E271-4B6C-AB20-F749E0E1342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951800-0A36-4A89-A767-ABEC03DF9FA3}"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6118E44-DE8C-4331-A039-958CF2668448}">
      <dgm:prSet custT="1"/>
      <dgm:spPr/>
      <dgm:t>
        <a:bodyPr/>
        <a:lstStyle/>
        <a:p>
          <a:r>
            <a:rPr lang="en-US" sz="2000" dirty="0">
              <a:solidFill>
                <a:schemeClr val="accent5"/>
              </a:solidFill>
            </a:rPr>
            <a:t>Can you find a way to talk “safely” with others about your concerns</a:t>
          </a:r>
        </a:p>
      </dgm:t>
    </dgm:pt>
    <dgm:pt modelId="{5FEE7DF0-6A53-4581-9EE0-944F33128AFA}" type="parTrans" cxnId="{38CDB7B8-59BA-441A-8704-951E3D8D50EF}">
      <dgm:prSet/>
      <dgm:spPr/>
      <dgm:t>
        <a:bodyPr/>
        <a:lstStyle/>
        <a:p>
          <a:endParaRPr lang="en-US"/>
        </a:p>
      </dgm:t>
    </dgm:pt>
    <dgm:pt modelId="{4890145C-AA97-4CB3-B5E0-A055A9918F41}" type="sibTrans" cxnId="{38CDB7B8-59BA-441A-8704-951E3D8D50EF}">
      <dgm:prSet/>
      <dgm:spPr/>
      <dgm:t>
        <a:bodyPr/>
        <a:lstStyle/>
        <a:p>
          <a:endParaRPr lang="en-US"/>
        </a:p>
      </dgm:t>
    </dgm:pt>
    <dgm:pt modelId="{C0BA5447-9AD3-429C-AF08-6786FE7CF33F}">
      <dgm:prSet custT="1"/>
      <dgm:spPr/>
      <dgm:t>
        <a:bodyPr/>
        <a:lstStyle/>
        <a:p>
          <a:r>
            <a:rPr lang="en-US" sz="2000" b="0" i="0" dirty="0">
              <a:solidFill>
                <a:schemeClr val="accent6"/>
              </a:solidFill>
            </a:rPr>
            <a:t>Discussions facilitated by professionals who understand trauma and secondary traumatic stress</a:t>
          </a:r>
          <a:endParaRPr lang="en-US" sz="2000" dirty="0">
            <a:solidFill>
              <a:schemeClr val="accent6"/>
            </a:solidFill>
          </a:endParaRPr>
        </a:p>
      </dgm:t>
    </dgm:pt>
    <dgm:pt modelId="{2B3BFBCD-0D43-4056-A543-2893929C111E}" type="parTrans" cxnId="{10AFE420-2D2B-41B0-9420-97C606EAE7D2}">
      <dgm:prSet/>
      <dgm:spPr/>
      <dgm:t>
        <a:bodyPr/>
        <a:lstStyle/>
        <a:p>
          <a:endParaRPr lang="en-US"/>
        </a:p>
      </dgm:t>
    </dgm:pt>
    <dgm:pt modelId="{DA7014E2-4728-44E0-AF05-DEDACBE87462}" type="sibTrans" cxnId="{10AFE420-2D2B-41B0-9420-97C606EAE7D2}">
      <dgm:prSet/>
      <dgm:spPr/>
      <dgm:t>
        <a:bodyPr/>
        <a:lstStyle/>
        <a:p>
          <a:endParaRPr lang="en-US"/>
        </a:p>
      </dgm:t>
    </dgm:pt>
    <dgm:pt modelId="{6D36051A-6C8E-428D-B9D2-C7DB10447848}">
      <dgm:prSet custT="1"/>
      <dgm:spPr/>
      <dgm:t>
        <a:bodyPr/>
        <a:lstStyle/>
        <a:p>
          <a:r>
            <a:rPr lang="en-US" sz="2000" dirty="0">
              <a:solidFill>
                <a:srgbClr val="DEA900"/>
              </a:solidFill>
            </a:rPr>
            <a:t>A time to provide support and problem solve issues</a:t>
          </a:r>
        </a:p>
      </dgm:t>
    </dgm:pt>
    <dgm:pt modelId="{A89FE5A3-BC67-473F-9CD7-010D269A2BC5}" type="parTrans" cxnId="{60D33AAB-C2C2-4BC7-8FE7-0A2EE710E269}">
      <dgm:prSet/>
      <dgm:spPr/>
      <dgm:t>
        <a:bodyPr/>
        <a:lstStyle/>
        <a:p>
          <a:endParaRPr lang="en-US"/>
        </a:p>
      </dgm:t>
    </dgm:pt>
    <dgm:pt modelId="{7E5FC602-6764-4825-9405-84EB8518609F}" type="sibTrans" cxnId="{60D33AAB-C2C2-4BC7-8FE7-0A2EE710E269}">
      <dgm:prSet/>
      <dgm:spPr/>
      <dgm:t>
        <a:bodyPr/>
        <a:lstStyle/>
        <a:p>
          <a:endParaRPr lang="en-US"/>
        </a:p>
      </dgm:t>
    </dgm:pt>
    <dgm:pt modelId="{990FF021-A6EF-4DEF-BB59-35B872F7B755}">
      <dgm:prSet custT="1"/>
      <dgm:spPr/>
      <dgm:t>
        <a:bodyPr/>
        <a:lstStyle/>
        <a:p>
          <a:r>
            <a:rPr lang="en-US" sz="2000" b="0" i="0" dirty="0">
              <a:solidFill>
                <a:schemeClr val="accent1">
                  <a:lumMod val="50000"/>
                </a:schemeClr>
              </a:solidFill>
            </a:rPr>
            <a:t>A time to share, learn, demonstrate empathy for others in same situation</a:t>
          </a:r>
          <a:endParaRPr lang="en-US" sz="2000" dirty="0">
            <a:solidFill>
              <a:schemeClr val="accent1">
                <a:lumMod val="50000"/>
              </a:schemeClr>
            </a:solidFill>
          </a:endParaRPr>
        </a:p>
      </dgm:t>
    </dgm:pt>
    <dgm:pt modelId="{41D63ECB-7E3C-4F83-BCD2-7E4DFCDE5422}" type="parTrans" cxnId="{5B938362-BAD3-4975-B34E-E1029CE32166}">
      <dgm:prSet/>
      <dgm:spPr/>
      <dgm:t>
        <a:bodyPr/>
        <a:lstStyle/>
        <a:p>
          <a:endParaRPr lang="en-US"/>
        </a:p>
      </dgm:t>
    </dgm:pt>
    <dgm:pt modelId="{8EDA18B7-D97E-43AE-B6D1-0CACE29DEE21}" type="sibTrans" cxnId="{5B938362-BAD3-4975-B34E-E1029CE32166}">
      <dgm:prSet/>
      <dgm:spPr/>
      <dgm:t>
        <a:bodyPr/>
        <a:lstStyle/>
        <a:p>
          <a:endParaRPr lang="en-US"/>
        </a:p>
      </dgm:t>
    </dgm:pt>
    <dgm:pt modelId="{0D9B63E6-0845-4CEB-9AF8-F1B3E12783B9}" type="pres">
      <dgm:prSet presAssocID="{41951800-0A36-4A89-A767-ABEC03DF9FA3}" presName="root" presStyleCnt="0">
        <dgm:presLayoutVars>
          <dgm:dir/>
          <dgm:resizeHandles val="exact"/>
        </dgm:presLayoutVars>
      </dgm:prSet>
      <dgm:spPr/>
    </dgm:pt>
    <dgm:pt modelId="{1FB4AA50-5418-4D6C-98A3-0F11631AD66B}" type="pres">
      <dgm:prSet presAssocID="{41951800-0A36-4A89-A767-ABEC03DF9FA3}" presName="container" presStyleCnt="0">
        <dgm:presLayoutVars>
          <dgm:dir/>
          <dgm:resizeHandles val="exact"/>
        </dgm:presLayoutVars>
      </dgm:prSet>
      <dgm:spPr/>
    </dgm:pt>
    <dgm:pt modelId="{0626E939-608C-4C76-A953-F326810AF0A5}" type="pres">
      <dgm:prSet presAssocID="{B6118E44-DE8C-4331-A039-958CF2668448}" presName="compNode" presStyleCnt="0"/>
      <dgm:spPr/>
    </dgm:pt>
    <dgm:pt modelId="{BFA02296-F8AC-4BA5-9EDA-EAB57A2013F4}" type="pres">
      <dgm:prSet presAssocID="{B6118E44-DE8C-4331-A039-958CF2668448}" presName="iconBgRect" presStyleLbl="bgShp" presStyleIdx="0" presStyleCnt="4"/>
      <dgm:spPr>
        <a:solidFill>
          <a:schemeClr val="accent5"/>
        </a:solidFill>
      </dgm:spPr>
    </dgm:pt>
    <dgm:pt modelId="{EB723DBB-5FE0-4F17-A17F-78B7493DE540}" type="pres">
      <dgm:prSet presAssocID="{B6118E44-DE8C-4331-A039-958CF266844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Bubble"/>
        </a:ext>
      </dgm:extLst>
    </dgm:pt>
    <dgm:pt modelId="{271E4418-06DD-427C-918D-15A732E47057}" type="pres">
      <dgm:prSet presAssocID="{B6118E44-DE8C-4331-A039-958CF2668448}" presName="spaceRect" presStyleCnt="0"/>
      <dgm:spPr/>
    </dgm:pt>
    <dgm:pt modelId="{DA2CD9B7-5C5E-431D-AFDD-2E9F1559434E}" type="pres">
      <dgm:prSet presAssocID="{B6118E44-DE8C-4331-A039-958CF2668448}" presName="textRect" presStyleLbl="revTx" presStyleIdx="0" presStyleCnt="4">
        <dgm:presLayoutVars>
          <dgm:chMax val="1"/>
          <dgm:chPref val="1"/>
        </dgm:presLayoutVars>
      </dgm:prSet>
      <dgm:spPr/>
    </dgm:pt>
    <dgm:pt modelId="{C2E9FDBC-BED7-42D0-9DA0-5E76E0A3BF47}" type="pres">
      <dgm:prSet presAssocID="{4890145C-AA97-4CB3-B5E0-A055A9918F41}" presName="sibTrans" presStyleLbl="sibTrans2D1" presStyleIdx="0" presStyleCnt="0"/>
      <dgm:spPr/>
    </dgm:pt>
    <dgm:pt modelId="{4FDBAA33-20FC-4FDE-A423-1F25DD62F6E6}" type="pres">
      <dgm:prSet presAssocID="{C0BA5447-9AD3-429C-AF08-6786FE7CF33F}" presName="compNode" presStyleCnt="0"/>
      <dgm:spPr/>
    </dgm:pt>
    <dgm:pt modelId="{DA1215B5-538C-4803-A92E-2F2775C0155D}" type="pres">
      <dgm:prSet presAssocID="{C0BA5447-9AD3-429C-AF08-6786FE7CF33F}" presName="iconBgRect" presStyleLbl="bgShp" presStyleIdx="1" presStyleCnt="4"/>
      <dgm:spPr>
        <a:solidFill>
          <a:schemeClr val="accent6"/>
        </a:solidFill>
      </dgm:spPr>
    </dgm:pt>
    <dgm:pt modelId="{F0C84357-B4F7-40C4-BB01-A53FC52CF7C3}" type="pres">
      <dgm:prSet presAssocID="{C0BA5447-9AD3-429C-AF08-6786FE7CF33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7AEFCDEB-F874-4009-B2E8-8C364816B9A3}" type="pres">
      <dgm:prSet presAssocID="{C0BA5447-9AD3-429C-AF08-6786FE7CF33F}" presName="spaceRect" presStyleCnt="0"/>
      <dgm:spPr/>
    </dgm:pt>
    <dgm:pt modelId="{7854C4FD-015E-41ED-B0BA-C6E7AAB03E9C}" type="pres">
      <dgm:prSet presAssocID="{C0BA5447-9AD3-429C-AF08-6786FE7CF33F}" presName="textRect" presStyleLbl="revTx" presStyleIdx="1" presStyleCnt="4" custScaleX="109165" custLinFactNeighborX="-673" custLinFactNeighborY="5046">
        <dgm:presLayoutVars>
          <dgm:chMax val="1"/>
          <dgm:chPref val="1"/>
        </dgm:presLayoutVars>
      </dgm:prSet>
      <dgm:spPr/>
    </dgm:pt>
    <dgm:pt modelId="{10431DC2-1AF0-42F0-A121-6BDE1C5A0319}" type="pres">
      <dgm:prSet presAssocID="{DA7014E2-4728-44E0-AF05-DEDACBE87462}" presName="sibTrans" presStyleLbl="sibTrans2D1" presStyleIdx="0" presStyleCnt="0"/>
      <dgm:spPr/>
    </dgm:pt>
    <dgm:pt modelId="{DEA0A213-F2F8-4026-B7FE-B81A34DBD490}" type="pres">
      <dgm:prSet presAssocID="{6D36051A-6C8E-428D-B9D2-C7DB10447848}" presName="compNode" presStyleCnt="0"/>
      <dgm:spPr/>
    </dgm:pt>
    <dgm:pt modelId="{44C15AE8-785C-45C4-84EA-5C2C918261A4}" type="pres">
      <dgm:prSet presAssocID="{6D36051A-6C8E-428D-B9D2-C7DB10447848}" presName="iconBgRect" presStyleLbl="bgShp" presStyleIdx="2" presStyleCnt="4"/>
      <dgm:spPr>
        <a:solidFill>
          <a:srgbClr val="FFC000"/>
        </a:solidFill>
      </dgm:spPr>
    </dgm:pt>
    <dgm:pt modelId="{9C36F8F8-68F0-46EF-AA22-2D9289E6D481}" type="pres">
      <dgm:prSet presAssocID="{6D36051A-6C8E-428D-B9D2-C7DB1044784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0D9039F3-03A2-45DB-81DE-48837A5BF252}" type="pres">
      <dgm:prSet presAssocID="{6D36051A-6C8E-428D-B9D2-C7DB10447848}" presName="spaceRect" presStyleCnt="0"/>
      <dgm:spPr/>
    </dgm:pt>
    <dgm:pt modelId="{2E4CF4B6-F5BC-467E-B9D3-D9B9CCE7DCB8}" type="pres">
      <dgm:prSet presAssocID="{6D36051A-6C8E-428D-B9D2-C7DB10447848}" presName="textRect" presStyleLbl="revTx" presStyleIdx="2" presStyleCnt="4">
        <dgm:presLayoutVars>
          <dgm:chMax val="1"/>
          <dgm:chPref val="1"/>
        </dgm:presLayoutVars>
      </dgm:prSet>
      <dgm:spPr/>
    </dgm:pt>
    <dgm:pt modelId="{59354388-A2EF-428B-B058-B16548FA872F}" type="pres">
      <dgm:prSet presAssocID="{7E5FC602-6764-4825-9405-84EB8518609F}" presName="sibTrans" presStyleLbl="sibTrans2D1" presStyleIdx="0" presStyleCnt="0"/>
      <dgm:spPr/>
    </dgm:pt>
    <dgm:pt modelId="{329C530E-D89F-41F6-85AA-5991789CDB05}" type="pres">
      <dgm:prSet presAssocID="{990FF021-A6EF-4DEF-BB59-35B872F7B755}" presName="compNode" presStyleCnt="0"/>
      <dgm:spPr/>
    </dgm:pt>
    <dgm:pt modelId="{4C095707-D014-4156-8578-79CBF76224AB}" type="pres">
      <dgm:prSet presAssocID="{990FF021-A6EF-4DEF-BB59-35B872F7B755}" presName="iconBgRect" presStyleLbl="bgShp" presStyleIdx="3" presStyleCnt="4" custLinFactNeighborX="-2956" custLinFactNeighborY="3223"/>
      <dgm:spPr>
        <a:solidFill>
          <a:schemeClr val="accent1">
            <a:lumMod val="50000"/>
          </a:schemeClr>
        </a:solidFill>
      </dgm:spPr>
    </dgm:pt>
    <dgm:pt modelId="{8B6C328B-C4AD-4B45-8EFF-BD6C5F246973}" type="pres">
      <dgm:prSet presAssocID="{990FF021-A6EF-4DEF-BB59-35B872F7B75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ustomer Review"/>
        </a:ext>
      </dgm:extLst>
    </dgm:pt>
    <dgm:pt modelId="{F8C469B8-427B-4791-9DF0-C00541ACE027}" type="pres">
      <dgm:prSet presAssocID="{990FF021-A6EF-4DEF-BB59-35B872F7B755}" presName="spaceRect" presStyleCnt="0"/>
      <dgm:spPr/>
    </dgm:pt>
    <dgm:pt modelId="{2D74FF16-E2DF-437D-ACCE-4C9EA2BE1F52}" type="pres">
      <dgm:prSet presAssocID="{990FF021-A6EF-4DEF-BB59-35B872F7B755}" presName="textRect" presStyleLbl="revTx" presStyleIdx="3" presStyleCnt="4" custScaleX="112402" custLinFactNeighborX="2426" custLinFactNeighborY="3223">
        <dgm:presLayoutVars>
          <dgm:chMax val="1"/>
          <dgm:chPref val="1"/>
        </dgm:presLayoutVars>
      </dgm:prSet>
      <dgm:spPr/>
    </dgm:pt>
  </dgm:ptLst>
  <dgm:cxnLst>
    <dgm:cxn modelId="{7BFEC411-9AD7-422E-8A75-8D64D095635C}" type="presOf" srcId="{B6118E44-DE8C-4331-A039-958CF2668448}" destId="{DA2CD9B7-5C5E-431D-AFDD-2E9F1559434E}" srcOrd="0" destOrd="0" presId="urn:microsoft.com/office/officeart/2018/2/layout/IconCircleList"/>
    <dgm:cxn modelId="{923B0F1F-C5D4-4136-90C1-C23FC31E59B3}" type="presOf" srcId="{4890145C-AA97-4CB3-B5E0-A055A9918F41}" destId="{C2E9FDBC-BED7-42D0-9DA0-5E76E0A3BF47}" srcOrd="0" destOrd="0" presId="urn:microsoft.com/office/officeart/2018/2/layout/IconCircleList"/>
    <dgm:cxn modelId="{10AFE420-2D2B-41B0-9420-97C606EAE7D2}" srcId="{41951800-0A36-4A89-A767-ABEC03DF9FA3}" destId="{C0BA5447-9AD3-429C-AF08-6786FE7CF33F}" srcOrd="1" destOrd="0" parTransId="{2B3BFBCD-0D43-4056-A543-2893929C111E}" sibTransId="{DA7014E2-4728-44E0-AF05-DEDACBE87462}"/>
    <dgm:cxn modelId="{41826623-D213-42A6-87D2-943B55237878}" type="presOf" srcId="{41951800-0A36-4A89-A767-ABEC03DF9FA3}" destId="{0D9B63E6-0845-4CEB-9AF8-F1B3E12783B9}" srcOrd="0" destOrd="0" presId="urn:microsoft.com/office/officeart/2018/2/layout/IconCircleList"/>
    <dgm:cxn modelId="{172AA731-9DBC-42A8-9E34-73621F8525FE}" type="presOf" srcId="{DA7014E2-4728-44E0-AF05-DEDACBE87462}" destId="{10431DC2-1AF0-42F0-A121-6BDE1C5A0319}" srcOrd="0" destOrd="0" presId="urn:microsoft.com/office/officeart/2018/2/layout/IconCircleList"/>
    <dgm:cxn modelId="{5B938362-BAD3-4975-B34E-E1029CE32166}" srcId="{41951800-0A36-4A89-A767-ABEC03DF9FA3}" destId="{990FF021-A6EF-4DEF-BB59-35B872F7B755}" srcOrd="3" destOrd="0" parTransId="{41D63ECB-7E3C-4F83-BCD2-7E4DFCDE5422}" sibTransId="{8EDA18B7-D97E-43AE-B6D1-0CACE29DEE21}"/>
    <dgm:cxn modelId="{4359F34F-DA87-4F32-B6EE-507F4503A67C}" type="presOf" srcId="{7E5FC602-6764-4825-9405-84EB8518609F}" destId="{59354388-A2EF-428B-B058-B16548FA872F}" srcOrd="0" destOrd="0" presId="urn:microsoft.com/office/officeart/2018/2/layout/IconCircleList"/>
    <dgm:cxn modelId="{F2191054-20AB-46C9-92BF-77E915BA8451}" type="presOf" srcId="{990FF021-A6EF-4DEF-BB59-35B872F7B755}" destId="{2D74FF16-E2DF-437D-ACCE-4C9EA2BE1F52}" srcOrd="0" destOrd="0" presId="urn:microsoft.com/office/officeart/2018/2/layout/IconCircleList"/>
    <dgm:cxn modelId="{3FF1FF83-9927-474B-8848-E6EB302A119F}" type="presOf" srcId="{C0BA5447-9AD3-429C-AF08-6786FE7CF33F}" destId="{7854C4FD-015E-41ED-B0BA-C6E7AAB03E9C}" srcOrd="0" destOrd="0" presId="urn:microsoft.com/office/officeart/2018/2/layout/IconCircleList"/>
    <dgm:cxn modelId="{60D33AAB-C2C2-4BC7-8FE7-0A2EE710E269}" srcId="{41951800-0A36-4A89-A767-ABEC03DF9FA3}" destId="{6D36051A-6C8E-428D-B9D2-C7DB10447848}" srcOrd="2" destOrd="0" parTransId="{A89FE5A3-BC67-473F-9CD7-010D269A2BC5}" sibTransId="{7E5FC602-6764-4825-9405-84EB8518609F}"/>
    <dgm:cxn modelId="{38CDB7B8-59BA-441A-8704-951E3D8D50EF}" srcId="{41951800-0A36-4A89-A767-ABEC03DF9FA3}" destId="{B6118E44-DE8C-4331-A039-958CF2668448}" srcOrd="0" destOrd="0" parTransId="{5FEE7DF0-6A53-4581-9EE0-944F33128AFA}" sibTransId="{4890145C-AA97-4CB3-B5E0-A055A9918F41}"/>
    <dgm:cxn modelId="{19B93FC1-0967-41C4-A9DB-BD23D3705A51}" type="presOf" srcId="{6D36051A-6C8E-428D-B9D2-C7DB10447848}" destId="{2E4CF4B6-F5BC-467E-B9D3-D9B9CCE7DCB8}" srcOrd="0" destOrd="0" presId="urn:microsoft.com/office/officeart/2018/2/layout/IconCircleList"/>
    <dgm:cxn modelId="{CCEF16D8-0983-413B-AD9E-42467C2570B6}" type="presParOf" srcId="{0D9B63E6-0845-4CEB-9AF8-F1B3E12783B9}" destId="{1FB4AA50-5418-4D6C-98A3-0F11631AD66B}" srcOrd="0" destOrd="0" presId="urn:microsoft.com/office/officeart/2018/2/layout/IconCircleList"/>
    <dgm:cxn modelId="{8971EABB-FBC7-4F7F-89E6-FD960427BE3D}" type="presParOf" srcId="{1FB4AA50-5418-4D6C-98A3-0F11631AD66B}" destId="{0626E939-608C-4C76-A953-F326810AF0A5}" srcOrd="0" destOrd="0" presId="urn:microsoft.com/office/officeart/2018/2/layout/IconCircleList"/>
    <dgm:cxn modelId="{72AC1F36-79AA-4036-B2F5-9C0212E55AC4}" type="presParOf" srcId="{0626E939-608C-4C76-A953-F326810AF0A5}" destId="{BFA02296-F8AC-4BA5-9EDA-EAB57A2013F4}" srcOrd="0" destOrd="0" presId="urn:microsoft.com/office/officeart/2018/2/layout/IconCircleList"/>
    <dgm:cxn modelId="{839E1E32-BA85-42E5-944F-4FE605C7224B}" type="presParOf" srcId="{0626E939-608C-4C76-A953-F326810AF0A5}" destId="{EB723DBB-5FE0-4F17-A17F-78B7493DE540}" srcOrd="1" destOrd="0" presId="urn:microsoft.com/office/officeart/2018/2/layout/IconCircleList"/>
    <dgm:cxn modelId="{3C2C39E1-5BBC-42CC-B37A-5030B6581CBA}" type="presParOf" srcId="{0626E939-608C-4C76-A953-F326810AF0A5}" destId="{271E4418-06DD-427C-918D-15A732E47057}" srcOrd="2" destOrd="0" presId="urn:microsoft.com/office/officeart/2018/2/layout/IconCircleList"/>
    <dgm:cxn modelId="{3AE25355-4257-4D83-9479-A467C448454A}" type="presParOf" srcId="{0626E939-608C-4C76-A953-F326810AF0A5}" destId="{DA2CD9B7-5C5E-431D-AFDD-2E9F1559434E}" srcOrd="3" destOrd="0" presId="urn:microsoft.com/office/officeart/2018/2/layout/IconCircleList"/>
    <dgm:cxn modelId="{0FAEE6BA-5E88-4F47-8183-51F38515DBD0}" type="presParOf" srcId="{1FB4AA50-5418-4D6C-98A3-0F11631AD66B}" destId="{C2E9FDBC-BED7-42D0-9DA0-5E76E0A3BF47}" srcOrd="1" destOrd="0" presId="urn:microsoft.com/office/officeart/2018/2/layout/IconCircleList"/>
    <dgm:cxn modelId="{038A975F-4362-47DC-95BD-8F7F7CD1D858}" type="presParOf" srcId="{1FB4AA50-5418-4D6C-98A3-0F11631AD66B}" destId="{4FDBAA33-20FC-4FDE-A423-1F25DD62F6E6}" srcOrd="2" destOrd="0" presId="urn:microsoft.com/office/officeart/2018/2/layout/IconCircleList"/>
    <dgm:cxn modelId="{B4AC5239-3F63-487B-9A5F-87E53566AA42}" type="presParOf" srcId="{4FDBAA33-20FC-4FDE-A423-1F25DD62F6E6}" destId="{DA1215B5-538C-4803-A92E-2F2775C0155D}" srcOrd="0" destOrd="0" presId="urn:microsoft.com/office/officeart/2018/2/layout/IconCircleList"/>
    <dgm:cxn modelId="{5BE43D83-3A35-477B-ACB3-C670F1F0C31E}" type="presParOf" srcId="{4FDBAA33-20FC-4FDE-A423-1F25DD62F6E6}" destId="{F0C84357-B4F7-40C4-BB01-A53FC52CF7C3}" srcOrd="1" destOrd="0" presId="urn:microsoft.com/office/officeart/2018/2/layout/IconCircleList"/>
    <dgm:cxn modelId="{8A84538F-2834-4469-87F1-49DFD30C9AA5}" type="presParOf" srcId="{4FDBAA33-20FC-4FDE-A423-1F25DD62F6E6}" destId="{7AEFCDEB-F874-4009-B2E8-8C364816B9A3}" srcOrd="2" destOrd="0" presId="urn:microsoft.com/office/officeart/2018/2/layout/IconCircleList"/>
    <dgm:cxn modelId="{05199673-C379-45ED-8533-D280E67BCECF}" type="presParOf" srcId="{4FDBAA33-20FC-4FDE-A423-1F25DD62F6E6}" destId="{7854C4FD-015E-41ED-B0BA-C6E7AAB03E9C}" srcOrd="3" destOrd="0" presId="urn:microsoft.com/office/officeart/2018/2/layout/IconCircleList"/>
    <dgm:cxn modelId="{F1D47B7F-66F5-4B0F-B348-F402EDE0B3E5}" type="presParOf" srcId="{1FB4AA50-5418-4D6C-98A3-0F11631AD66B}" destId="{10431DC2-1AF0-42F0-A121-6BDE1C5A0319}" srcOrd="3" destOrd="0" presId="urn:microsoft.com/office/officeart/2018/2/layout/IconCircleList"/>
    <dgm:cxn modelId="{6813F518-0354-4900-9FF1-F276E33D4CB7}" type="presParOf" srcId="{1FB4AA50-5418-4D6C-98A3-0F11631AD66B}" destId="{DEA0A213-F2F8-4026-B7FE-B81A34DBD490}" srcOrd="4" destOrd="0" presId="urn:microsoft.com/office/officeart/2018/2/layout/IconCircleList"/>
    <dgm:cxn modelId="{7E0C75D3-BEB2-411E-B1AA-EA152FFEE763}" type="presParOf" srcId="{DEA0A213-F2F8-4026-B7FE-B81A34DBD490}" destId="{44C15AE8-785C-45C4-84EA-5C2C918261A4}" srcOrd="0" destOrd="0" presId="urn:microsoft.com/office/officeart/2018/2/layout/IconCircleList"/>
    <dgm:cxn modelId="{54214400-953B-4D6C-8312-7AF77CF66DBB}" type="presParOf" srcId="{DEA0A213-F2F8-4026-B7FE-B81A34DBD490}" destId="{9C36F8F8-68F0-46EF-AA22-2D9289E6D481}" srcOrd="1" destOrd="0" presId="urn:microsoft.com/office/officeart/2018/2/layout/IconCircleList"/>
    <dgm:cxn modelId="{4BE47AD3-E895-4EA5-B29F-0CD5B0DA08ED}" type="presParOf" srcId="{DEA0A213-F2F8-4026-B7FE-B81A34DBD490}" destId="{0D9039F3-03A2-45DB-81DE-48837A5BF252}" srcOrd="2" destOrd="0" presId="urn:microsoft.com/office/officeart/2018/2/layout/IconCircleList"/>
    <dgm:cxn modelId="{FE6E2C24-25F3-4BF1-9B5E-C3246B1E6396}" type="presParOf" srcId="{DEA0A213-F2F8-4026-B7FE-B81A34DBD490}" destId="{2E4CF4B6-F5BC-467E-B9D3-D9B9CCE7DCB8}" srcOrd="3" destOrd="0" presId="urn:microsoft.com/office/officeart/2018/2/layout/IconCircleList"/>
    <dgm:cxn modelId="{14DECD1B-7450-4B6C-A0EA-1524DCD80FA5}" type="presParOf" srcId="{1FB4AA50-5418-4D6C-98A3-0F11631AD66B}" destId="{59354388-A2EF-428B-B058-B16548FA872F}" srcOrd="5" destOrd="0" presId="urn:microsoft.com/office/officeart/2018/2/layout/IconCircleList"/>
    <dgm:cxn modelId="{3C11EA8E-8407-4A2D-A087-A0E08A0C2A81}" type="presParOf" srcId="{1FB4AA50-5418-4D6C-98A3-0F11631AD66B}" destId="{329C530E-D89F-41F6-85AA-5991789CDB05}" srcOrd="6" destOrd="0" presId="urn:microsoft.com/office/officeart/2018/2/layout/IconCircleList"/>
    <dgm:cxn modelId="{E0FBC0E2-0668-4A20-8B8D-17B0C4EF8503}" type="presParOf" srcId="{329C530E-D89F-41F6-85AA-5991789CDB05}" destId="{4C095707-D014-4156-8578-79CBF76224AB}" srcOrd="0" destOrd="0" presId="urn:microsoft.com/office/officeart/2018/2/layout/IconCircleList"/>
    <dgm:cxn modelId="{61DD7E52-7058-4229-9CB0-2DF61F450056}" type="presParOf" srcId="{329C530E-D89F-41F6-85AA-5991789CDB05}" destId="{8B6C328B-C4AD-4B45-8EFF-BD6C5F246973}" srcOrd="1" destOrd="0" presId="urn:microsoft.com/office/officeart/2018/2/layout/IconCircleList"/>
    <dgm:cxn modelId="{420F32DE-9001-4843-BD7A-7757C7FE8DB3}" type="presParOf" srcId="{329C530E-D89F-41F6-85AA-5991789CDB05}" destId="{F8C469B8-427B-4791-9DF0-C00541ACE027}" srcOrd="2" destOrd="0" presId="urn:microsoft.com/office/officeart/2018/2/layout/IconCircleList"/>
    <dgm:cxn modelId="{31ABFD99-0DCB-4F74-B1D9-331EE4E19168}" type="presParOf" srcId="{329C530E-D89F-41F6-85AA-5991789CDB05}" destId="{2D74FF16-E2DF-437D-ACCE-4C9EA2BE1F5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5279A5-2645-4F2D-9CE4-76BABF65F908}" type="doc">
      <dgm:prSet loTypeId="urn:microsoft.com/office/officeart/2018/2/layout/IconVerticalSolidList" loCatId="icon" qsTypeId="urn:microsoft.com/office/officeart/2005/8/quickstyle/simple2" qsCatId="simple" csTypeId="urn:microsoft.com/office/officeart/2018/5/colors/Iconchunking_neutralbg_colorful1" csCatId="colorful" phldr="1"/>
      <dgm:spPr/>
      <dgm:t>
        <a:bodyPr/>
        <a:lstStyle/>
        <a:p>
          <a:endParaRPr lang="en-US"/>
        </a:p>
      </dgm:t>
    </dgm:pt>
    <dgm:pt modelId="{5D41A5C5-0A7E-443D-8FE2-B61F5895A349}">
      <dgm:prSet/>
      <dgm:spPr/>
      <dgm:t>
        <a:bodyPr/>
        <a:lstStyle/>
        <a:p>
          <a:pPr>
            <a:lnSpc>
              <a:spcPct val="100000"/>
            </a:lnSpc>
          </a:pPr>
          <a:r>
            <a:rPr lang="en-US"/>
            <a:t>The positive aspects of helping</a:t>
          </a:r>
        </a:p>
      </dgm:t>
    </dgm:pt>
    <dgm:pt modelId="{0FEB34B9-2357-41A3-8AC5-4A3464E261D5}" type="parTrans" cxnId="{1F68F123-0A95-46BA-BD57-59CEB8E360EB}">
      <dgm:prSet/>
      <dgm:spPr/>
      <dgm:t>
        <a:bodyPr/>
        <a:lstStyle/>
        <a:p>
          <a:endParaRPr lang="en-US"/>
        </a:p>
      </dgm:t>
    </dgm:pt>
    <dgm:pt modelId="{6F7126F2-A31A-4211-AA37-1E9414A89171}" type="sibTrans" cxnId="{1F68F123-0A95-46BA-BD57-59CEB8E360EB}">
      <dgm:prSet/>
      <dgm:spPr/>
      <dgm:t>
        <a:bodyPr/>
        <a:lstStyle/>
        <a:p>
          <a:endParaRPr lang="en-US"/>
        </a:p>
      </dgm:t>
    </dgm:pt>
    <dgm:pt modelId="{07D2B7A1-4045-4B3E-9E00-75F89B8963D5}">
      <dgm:prSet/>
      <dgm:spPr/>
      <dgm:t>
        <a:bodyPr/>
        <a:lstStyle/>
        <a:p>
          <a:pPr>
            <a:lnSpc>
              <a:spcPct val="100000"/>
            </a:lnSpc>
          </a:pPr>
          <a:r>
            <a:rPr lang="en-US" i="1" dirty="0">
              <a:solidFill>
                <a:schemeClr val="accent1">
                  <a:lumMod val="50000"/>
                </a:schemeClr>
              </a:solidFill>
            </a:rPr>
            <a:t>Experience satisfaction in helping others</a:t>
          </a:r>
        </a:p>
      </dgm:t>
    </dgm:pt>
    <dgm:pt modelId="{6853F6D8-ABD6-4130-AE44-038888DE72DC}" type="parTrans" cxnId="{CD4CCFF0-C1E3-463B-A507-DCFB51886407}">
      <dgm:prSet/>
      <dgm:spPr/>
      <dgm:t>
        <a:bodyPr/>
        <a:lstStyle/>
        <a:p>
          <a:endParaRPr lang="en-US"/>
        </a:p>
      </dgm:t>
    </dgm:pt>
    <dgm:pt modelId="{14A37063-9E66-4FCA-9F45-BF7DF7020E1A}" type="sibTrans" cxnId="{CD4CCFF0-C1E3-463B-A507-DCFB51886407}">
      <dgm:prSet/>
      <dgm:spPr/>
      <dgm:t>
        <a:bodyPr/>
        <a:lstStyle/>
        <a:p>
          <a:endParaRPr lang="en-US"/>
        </a:p>
      </dgm:t>
    </dgm:pt>
    <dgm:pt modelId="{0D303CCF-410B-4463-AEEB-91197672895D}">
      <dgm:prSet/>
      <dgm:spPr/>
      <dgm:t>
        <a:bodyPr/>
        <a:lstStyle/>
        <a:p>
          <a:pPr>
            <a:lnSpc>
              <a:spcPct val="100000"/>
            </a:lnSpc>
          </a:pPr>
          <a:r>
            <a:rPr lang="en-US"/>
            <a:t>Providing care</a:t>
          </a:r>
        </a:p>
      </dgm:t>
    </dgm:pt>
    <dgm:pt modelId="{8B3456EC-5F6D-4C13-BA11-30BDB4EF9D18}" type="parTrans" cxnId="{93B77E24-C239-44B8-A316-580A2FFD8217}">
      <dgm:prSet/>
      <dgm:spPr/>
      <dgm:t>
        <a:bodyPr/>
        <a:lstStyle/>
        <a:p>
          <a:endParaRPr lang="en-US"/>
        </a:p>
      </dgm:t>
    </dgm:pt>
    <dgm:pt modelId="{F378AB49-F3E9-417A-83FE-8BD1C72E9575}" type="sibTrans" cxnId="{93B77E24-C239-44B8-A316-580A2FFD8217}">
      <dgm:prSet/>
      <dgm:spPr/>
      <dgm:t>
        <a:bodyPr/>
        <a:lstStyle/>
        <a:p>
          <a:endParaRPr lang="en-US"/>
        </a:p>
      </dgm:t>
    </dgm:pt>
    <dgm:pt modelId="{280BC1E3-F6CD-429A-93D2-96C9CE15D59F}">
      <dgm:prSet/>
      <dgm:spPr/>
      <dgm:t>
        <a:bodyPr/>
        <a:lstStyle/>
        <a:p>
          <a:pPr>
            <a:lnSpc>
              <a:spcPct val="100000"/>
            </a:lnSpc>
          </a:pPr>
          <a:r>
            <a:rPr lang="en-US" dirty="0"/>
            <a:t>Working with colleagues</a:t>
          </a:r>
        </a:p>
      </dgm:t>
    </dgm:pt>
    <dgm:pt modelId="{F6C5FCCB-28E2-4A45-8824-3F2131A12EA7}" type="parTrans" cxnId="{0568620A-0254-4A2C-96EB-C887D4A9BC04}">
      <dgm:prSet/>
      <dgm:spPr/>
      <dgm:t>
        <a:bodyPr/>
        <a:lstStyle/>
        <a:p>
          <a:endParaRPr lang="en-US"/>
        </a:p>
      </dgm:t>
    </dgm:pt>
    <dgm:pt modelId="{C3E8E7F8-53CE-4E55-A41B-5AA6A3F06BDB}" type="sibTrans" cxnId="{0568620A-0254-4A2C-96EB-C887D4A9BC04}">
      <dgm:prSet/>
      <dgm:spPr/>
      <dgm:t>
        <a:bodyPr/>
        <a:lstStyle/>
        <a:p>
          <a:endParaRPr lang="en-US"/>
        </a:p>
      </dgm:t>
    </dgm:pt>
    <dgm:pt modelId="{122DCFC7-1250-46ED-A9AF-BEB9E2516303}">
      <dgm:prSet/>
      <dgm:spPr/>
      <dgm:t>
        <a:bodyPr/>
        <a:lstStyle/>
        <a:p>
          <a:pPr>
            <a:lnSpc>
              <a:spcPct val="100000"/>
            </a:lnSpc>
          </a:pPr>
          <a:r>
            <a:rPr lang="en-US"/>
            <a:t>Altruism</a:t>
          </a:r>
        </a:p>
      </dgm:t>
    </dgm:pt>
    <dgm:pt modelId="{34EAE963-7687-45A1-AEBF-884E419C4A66}" type="parTrans" cxnId="{3ED25BDB-83AA-4CB6-A0C0-FADDA5751FEF}">
      <dgm:prSet/>
      <dgm:spPr/>
      <dgm:t>
        <a:bodyPr/>
        <a:lstStyle/>
        <a:p>
          <a:endParaRPr lang="en-US"/>
        </a:p>
      </dgm:t>
    </dgm:pt>
    <dgm:pt modelId="{EBC56A29-E7DA-463B-AA36-8C5C6B6283EF}" type="sibTrans" cxnId="{3ED25BDB-83AA-4CB6-A0C0-FADDA5751FEF}">
      <dgm:prSet/>
      <dgm:spPr/>
      <dgm:t>
        <a:bodyPr/>
        <a:lstStyle/>
        <a:p>
          <a:endParaRPr lang="en-US"/>
        </a:p>
      </dgm:t>
    </dgm:pt>
    <dgm:pt modelId="{74AB47BD-DDE8-4E10-A310-528D18692D2B}">
      <dgm:prSet/>
      <dgm:spPr/>
      <dgm:t>
        <a:bodyPr/>
        <a:lstStyle/>
        <a:p>
          <a:pPr>
            <a:lnSpc>
              <a:spcPct val="100000"/>
            </a:lnSpc>
          </a:pPr>
          <a:r>
            <a:rPr lang="en-US"/>
            <a:t>Beliefs about self</a:t>
          </a:r>
        </a:p>
      </dgm:t>
    </dgm:pt>
    <dgm:pt modelId="{9192635C-554C-4743-BC06-5AC5EB15E37C}" type="parTrans" cxnId="{722C94E4-21E8-4E26-8A54-23C45A7EF647}">
      <dgm:prSet/>
      <dgm:spPr/>
      <dgm:t>
        <a:bodyPr/>
        <a:lstStyle/>
        <a:p>
          <a:endParaRPr lang="en-US"/>
        </a:p>
      </dgm:t>
    </dgm:pt>
    <dgm:pt modelId="{299265F8-EA5C-4222-84F7-EDB2B5DFCB4B}" type="sibTrans" cxnId="{722C94E4-21E8-4E26-8A54-23C45A7EF647}">
      <dgm:prSet/>
      <dgm:spPr/>
      <dgm:t>
        <a:bodyPr/>
        <a:lstStyle/>
        <a:p>
          <a:endParaRPr lang="en-US"/>
        </a:p>
      </dgm:t>
    </dgm:pt>
    <dgm:pt modelId="{5D14F343-B4BC-4B09-AB54-A467AAA88B79}" type="pres">
      <dgm:prSet presAssocID="{615279A5-2645-4F2D-9CE4-76BABF65F908}" presName="root" presStyleCnt="0">
        <dgm:presLayoutVars>
          <dgm:dir/>
          <dgm:resizeHandles val="exact"/>
        </dgm:presLayoutVars>
      </dgm:prSet>
      <dgm:spPr/>
    </dgm:pt>
    <dgm:pt modelId="{7FE81512-9A86-4869-B7B0-AFDE1F2C3667}" type="pres">
      <dgm:prSet presAssocID="{5D41A5C5-0A7E-443D-8FE2-B61F5895A349}" presName="compNode" presStyleCnt="0"/>
      <dgm:spPr/>
    </dgm:pt>
    <dgm:pt modelId="{2A7FB71C-7B6D-4546-B50E-8CAC7235C75C}" type="pres">
      <dgm:prSet presAssocID="{5D41A5C5-0A7E-443D-8FE2-B61F5895A349}" presName="bgRect" presStyleLbl="bgShp" presStyleIdx="0" presStyleCnt="5" custLinFactNeighborX="1229" custLinFactNeighborY="-469">
        <dgm:style>
          <a:lnRef idx="1">
            <a:schemeClr val="accent5"/>
          </a:lnRef>
          <a:fillRef idx="2">
            <a:schemeClr val="accent5"/>
          </a:fillRef>
          <a:effectRef idx="1">
            <a:schemeClr val="accent5"/>
          </a:effectRef>
          <a:fontRef idx="minor">
            <a:schemeClr val="dk1"/>
          </a:fontRef>
        </dgm:style>
      </dgm:prSet>
      <dgm:spPr/>
    </dgm:pt>
    <dgm:pt modelId="{8483BBDF-B5BD-437F-B255-1F3D0C761C97}" type="pres">
      <dgm:prSet presAssocID="{5D41A5C5-0A7E-443D-8FE2-B61F5895A34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iling Face with No Fill"/>
        </a:ext>
      </dgm:extLst>
    </dgm:pt>
    <dgm:pt modelId="{BFEBA7FE-DD2D-4C55-A880-9643EADC870B}" type="pres">
      <dgm:prSet presAssocID="{5D41A5C5-0A7E-443D-8FE2-B61F5895A349}" presName="spaceRect" presStyleCnt="0"/>
      <dgm:spPr/>
    </dgm:pt>
    <dgm:pt modelId="{08517005-ED17-4E6A-8691-8CC46B69D1B5}" type="pres">
      <dgm:prSet presAssocID="{5D41A5C5-0A7E-443D-8FE2-B61F5895A349}" presName="parTx" presStyleLbl="revTx" presStyleIdx="0" presStyleCnt="6">
        <dgm:presLayoutVars>
          <dgm:chMax val="0"/>
          <dgm:chPref val="0"/>
        </dgm:presLayoutVars>
      </dgm:prSet>
      <dgm:spPr/>
    </dgm:pt>
    <dgm:pt modelId="{E0B61DDD-E644-4AE1-8042-CE1A5F89A375}" type="pres">
      <dgm:prSet presAssocID="{5D41A5C5-0A7E-443D-8FE2-B61F5895A349}" presName="desTx" presStyleLbl="revTx" presStyleIdx="1" presStyleCnt="6">
        <dgm:presLayoutVars/>
      </dgm:prSet>
      <dgm:spPr/>
    </dgm:pt>
    <dgm:pt modelId="{B4F30E66-5E48-46BC-9BCE-3278DD59DD85}" type="pres">
      <dgm:prSet presAssocID="{6F7126F2-A31A-4211-AA37-1E9414A89171}" presName="sibTrans" presStyleCnt="0"/>
      <dgm:spPr/>
    </dgm:pt>
    <dgm:pt modelId="{A24380A4-5B38-46AE-8ED8-F05623CA2E9F}" type="pres">
      <dgm:prSet presAssocID="{0D303CCF-410B-4463-AEEB-91197672895D}" presName="compNode" presStyleCnt="0"/>
      <dgm:spPr/>
    </dgm:pt>
    <dgm:pt modelId="{1C12E650-F041-41A3-87ED-078F3E38C6AE}" type="pres">
      <dgm:prSet presAssocID="{0D303CCF-410B-4463-AEEB-91197672895D}" presName="bgRect" presStyleLbl="bgShp" presStyleIdx="1" presStyleCnt="5">
        <dgm:style>
          <a:lnRef idx="1">
            <a:schemeClr val="accent6"/>
          </a:lnRef>
          <a:fillRef idx="2">
            <a:schemeClr val="accent6"/>
          </a:fillRef>
          <a:effectRef idx="1">
            <a:schemeClr val="accent6"/>
          </a:effectRef>
          <a:fontRef idx="minor">
            <a:schemeClr val="dk1"/>
          </a:fontRef>
        </dgm:style>
      </dgm:prSet>
      <dgm:spPr/>
    </dgm:pt>
    <dgm:pt modelId="{69092DC3-1298-4ADD-840C-FCDC6112D058}" type="pres">
      <dgm:prSet presAssocID="{0D303CCF-410B-4463-AEEB-91197672895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065DC77F-4D11-4E52-AEDD-DC464823678F}" type="pres">
      <dgm:prSet presAssocID="{0D303CCF-410B-4463-AEEB-91197672895D}" presName="spaceRect" presStyleCnt="0"/>
      <dgm:spPr/>
    </dgm:pt>
    <dgm:pt modelId="{282559BE-C7CE-4076-AC81-DF095AA17CAA}" type="pres">
      <dgm:prSet presAssocID="{0D303CCF-410B-4463-AEEB-91197672895D}" presName="parTx" presStyleLbl="revTx" presStyleIdx="2" presStyleCnt="6">
        <dgm:presLayoutVars>
          <dgm:chMax val="0"/>
          <dgm:chPref val="0"/>
        </dgm:presLayoutVars>
      </dgm:prSet>
      <dgm:spPr/>
    </dgm:pt>
    <dgm:pt modelId="{5FFCA192-9AF2-4139-92B5-36ACD61006AD}" type="pres">
      <dgm:prSet presAssocID="{F378AB49-F3E9-417A-83FE-8BD1C72E9575}" presName="sibTrans" presStyleCnt="0"/>
      <dgm:spPr/>
    </dgm:pt>
    <dgm:pt modelId="{7D25C47C-8E3B-4660-8ECA-F58588F6785A}" type="pres">
      <dgm:prSet presAssocID="{280BC1E3-F6CD-429A-93D2-96C9CE15D59F}" presName="compNode" presStyleCnt="0"/>
      <dgm:spPr/>
    </dgm:pt>
    <dgm:pt modelId="{ED571E56-A51B-419A-91DE-9F9F8AC91B6F}" type="pres">
      <dgm:prSet presAssocID="{280BC1E3-F6CD-429A-93D2-96C9CE15D59F}" presName="bgRect" presStyleLbl="bgShp" presStyleIdx="2" presStyleCnt="5">
        <dgm:style>
          <a:lnRef idx="1">
            <a:schemeClr val="accent5"/>
          </a:lnRef>
          <a:fillRef idx="2">
            <a:schemeClr val="accent5"/>
          </a:fillRef>
          <a:effectRef idx="1">
            <a:schemeClr val="accent5"/>
          </a:effectRef>
          <a:fontRef idx="minor">
            <a:schemeClr val="dk1"/>
          </a:fontRef>
        </dgm:style>
      </dgm:prSet>
      <dgm:spPr/>
    </dgm:pt>
    <dgm:pt modelId="{BC7A1E78-C986-4ED1-A379-3C9D01C7E631}" type="pres">
      <dgm:prSet presAssocID="{280BC1E3-F6CD-429A-93D2-96C9CE15D59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ard Room"/>
        </a:ext>
      </dgm:extLst>
    </dgm:pt>
    <dgm:pt modelId="{61D02E94-9A51-47B2-8D08-3CE28487F1FB}" type="pres">
      <dgm:prSet presAssocID="{280BC1E3-F6CD-429A-93D2-96C9CE15D59F}" presName="spaceRect" presStyleCnt="0"/>
      <dgm:spPr/>
    </dgm:pt>
    <dgm:pt modelId="{903C683B-1ECB-4FBA-83BE-6A632961A194}" type="pres">
      <dgm:prSet presAssocID="{280BC1E3-F6CD-429A-93D2-96C9CE15D59F}" presName="parTx" presStyleLbl="revTx" presStyleIdx="3" presStyleCnt="6">
        <dgm:presLayoutVars>
          <dgm:chMax val="0"/>
          <dgm:chPref val="0"/>
        </dgm:presLayoutVars>
      </dgm:prSet>
      <dgm:spPr/>
    </dgm:pt>
    <dgm:pt modelId="{8353A70F-E5CD-4C02-8F2C-AFA13F51236C}" type="pres">
      <dgm:prSet presAssocID="{C3E8E7F8-53CE-4E55-A41B-5AA6A3F06BDB}" presName="sibTrans" presStyleCnt="0"/>
      <dgm:spPr/>
    </dgm:pt>
    <dgm:pt modelId="{BC662C56-51FD-42B4-9302-812318C339CD}" type="pres">
      <dgm:prSet presAssocID="{122DCFC7-1250-46ED-A9AF-BEB9E2516303}" presName="compNode" presStyleCnt="0"/>
      <dgm:spPr/>
    </dgm:pt>
    <dgm:pt modelId="{7D51D4CE-C7B5-4879-986A-3287A7E71AD6}" type="pres">
      <dgm:prSet presAssocID="{122DCFC7-1250-46ED-A9AF-BEB9E2516303}" presName="bgRect" presStyleLbl="bgShp" presStyleIdx="3" presStyleCnt="5">
        <dgm:style>
          <a:lnRef idx="1">
            <a:schemeClr val="accent6"/>
          </a:lnRef>
          <a:fillRef idx="2">
            <a:schemeClr val="accent6"/>
          </a:fillRef>
          <a:effectRef idx="1">
            <a:schemeClr val="accent6"/>
          </a:effectRef>
          <a:fontRef idx="minor">
            <a:schemeClr val="dk1"/>
          </a:fontRef>
        </dgm:style>
      </dgm:prSet>
      <dgm:spPr/>
    </dgm:pt>
    <dgm:pt modelId="{568088B8-FED6-4F06-8886-269985F76BB7}" type="pres">
      <dgm:prSet presAssocID="{122DCFC7-1250-46ED-A9AF-BEB9E251630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rt"/>
        </a:ext>
      </dgm:extLst>
    </dgm:pt>
    <dgm:pt modelId="{9C23C036-EC23-4274-804F-E166DBEB2207}" type="pres">
      <dgm:prSet presAssocID="{122DCFC7-1250-46ED-A9AF-BEB9E2516303}" presName="spaceRect" presStyleCnt="0"/>
      <dgm:spPr/>
    </dgm:pt>
    <dgm:pt modelId="{65073631-F3BD-4083-95DB-0DB0FD3E7F61}" type="pres">
      <dgm:prSet presAssocID="{122DCFC7-1250-46ED-A9AF-BEB9E2516303}" presName="parTx" presStyleLbl="revTx" presStyleIdx="4" presStyleCnt="6">
        <dgm:presLayoutVars>
          <dgm:chMax val="0"/>
          <dgm:chPref val="0"/>
        </dgm:presLayoutVars>
      </dgm:prSet>
      <dgm:spPr/>
    </dgm:pt>
    <dgm:pt modelId="{B620DC48-67D2-4C91-83D0-1D17FBDF4C43}" type="pres">
      <dgm:prSet presAssocID="{EBC56A29-E7DA-463B-AA36-8C5C6B6283EF}" presName="sibTrans" presStyleCnt="0"/>
      <dgm:spPr/>
    </dgm:pt>
    <dgm:pt modelId="{772FDAD0-C4F5-43FE-ABE4-3226E8A31A47}" type="pres">
      <dgm:prSet presAssocID="{74AB47BD-DDE8-4E10-A310-528D18692D2B}" presName="compNode" presStyleCnt="0"/>
      <dgm:spPr/>
    </dgm:pt>
    <dgm:pt modelId="{91EF0121-F67F-4116-82C4-F4AB0BB5A780}" type="pres">
      <dgm:prSet presAssocID="{74AB47BD-DDE8-4E10-A310-528D18692D2B}" presName="bgRect" presStyleLbl="bgShp" presStyleIdx="4" presStyleCnt="5">
        <dgm:style>
          <a:lnRef idx="1">
            <a:schemeClr val="accent5"/>
          </a:lnRef>
          <a:fillRef idx="2">
            <a:schemeClr val="accent5"/>
          </a:fillRef>
          <a:effectRef idx="1">
            <a:schemeClr val="accent5"/>
          </a:effectRef>
          <a:fontRef idx="minor">
            <a:schemeClr val="dk1"/>
          </a:fontRef>
        </dgm:style>
      </dgm:prSet>
      <dgm:spPr/>
    </dgm:pt>
    <dgm:pt modelId="{2A7C3A38-4613-444D-AEBB-D3694EDE0918}" type="pres">
      <dgm:prSet presAssocID="{74AB47BD-DDE8-4E10-A310-528D18692D2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ead with Gears"/>
        </a:ext>
      </dgm:extLst>
    </dgm:pt>
    <dgm:pt modelId="{EDAE4527-3FA5-4206-AD68-D8DFFF34CEB8}" type="pres">
      <dgm:prSet presAssocID="{74AB47BD-DDE8-4E10-A310-528D18692D2B}" presName="spaceRect" presStyleCnt="0"/>
      <dgm:spPr/>
    </dgm:pt>
    <dgm:pt modelId="{F232EF1B-0277-414A-9F0D-39C65DEE62C6}" type="pres">
      <dgm:prSet presAssocID="{74AB47BD-DDE8-4E10-A310-528D18692D2B}" presName="parTx" presStyleLbl="revTx" presStyleIdx="5" presStyleCnt="6">
        <dgm:presLayoutVars>
          <dgm:chMax val="0"/>
          <dgm:chPref val="0"/>
        </dgm:presLayoutVars>
      </dgm:prSet>
      <dgm:spPr/>
    </dgm:pt>
  </dgm:ptLst>
  <dgm:cxnLst>
    <dgm:cxn modelId="{0568620A-0254-4A2C-96EB-C887D4A9BC04}" srcId="{615279A5-2645-4F2D-9CE4-76BABF65F908}" destId="{280BC1E3-F6CD-429A-93D2-96C9CE15D59F}" srcOrd="2" destOrd="0" parTransId="{F6C5FCCB-28E2-4A45-8824-3F2131A12EA7}" sibTransId="{C3E8E7F8-53CE-4E55-A41B-5AA6A3F06BDB}"/>
    <dgm:cxn modelId="{1F68F123-0A95-46BA-BD57-59CEB8E360EB}" srcId="{615279A5-2645-4F2D-9CE4-76BABF65F908}" destId="{5D41A5C5-0A7E-443D-8FE2-B61F5895A349}" srcOrd="0" destOrd="0" parTransId="{0FEB34B9-2357-41A3-8AC5-4A3464E261D5}" sibTransId="{6F7126F2-A31A-4211-AA37-1E9414A89171}"/>
    <dgm:cxn modelId="{93B77E24-C239-44B8-A316-580A2FFD8217}" srcId="{615279A5-2645-4F2D-9CE4-76BABF65F908}" destId="{0D303CCF-410B-4463-AEEB-91197672895D}" srcOrd="1" destOrd="0" parTransId="{8B3456EC-5F6D-4C13-BA11-30BDB4EF9D18}" sibTransId="{F378AB49-F3E9-417A-83FE-8BD1C72E9575}"/>
    <dgm:cxn modelId="{55C35438-ADDA-447E-9E08-EB0547854581}" type="presOf" srcId="{0D303CCF-410B-4463-AEEB-91197672895D}" destId="{282559BE-C7CE-4076-AC81-DF095AA17CAA}" srcOrd="0" destOrd="0" presId="urn:microsoft.com/office/officeart/2018/2/layout/IconVerticalSolidList"/>
    <dgm:cxn modelId="{115D103B-2097-47B1-855E-5385F86FED8A}" type="presOf" srcId="{5D41A5C5-0A7E-443D-8FE2-B61F5895A349}" destId="{08517005-ED17-4E6A-8691-8CC46B69D1B5}" srcOrd="0" destOrd="0" presId="urn:microsoft.com/office/officeart/2018/2/layout/IconVerticalSolidList"/>
    <dgm:cxn modelId="{AB462279-7C6E-4469-9393-7FCF702ABA2C}" type="presOf" srcId="{122DCFC7-1250-46ED-A9AF-BEB9E2516303}" destId="{65073631-F3BD-4083-95DB-0DB0FD3E7F61}" srcOrd="0" destOrd="0" presId="urn:microsoft.com/office/officeart/2018/2/layout/IconVerticalSolidList"/>
    <dgm:cxn modelId="{8296BE7D-577D-4F1C-A631-C8D66C638459}" type="presOf" srcId="{615279A5-2645-4F2D-9CE4-76BABF65F908}" destId="{5D14F343-B4BC-4B09-AB54-A467AAA88B79}" srcOrd="0" destOrd="0" presId="urn:microsoft.com/office/officeart/2018/2/layout/IconVerticalSolidList"/>
    <dgm:cxn modelId="{38F44386-CB01-4347-9043-B6EE4817E06F}" type="presOf" srcId="{74AB47BD-DDE8-4E10-A310-528D18692D2B}" destId="{F232EF1B-0277-414A-9F0D-39C65DEE62C6}" srcOrd="0" destOrd="0" presId="urn:microsoft.com/office/officeart/2018/2/layout/IconVerticalSolidList"/>
    <dgm:cxn modelId="{3ED25BDB-83AA-4CB6-A0C0-FADDA5751FEF}" srcId="{615279A5-2645-4F2D-9CE4-76BABF65F908}" destId="{122DCFC7-1250-46ED-A9AF-BEB9E2516303}" srcOrd="3" destOrd="0" parTransId="{34EAE963-7687-45A1-AEBF-884E419C4A66}" sibTransId="{EBC56A29-E7DA-463B-AA36-8C5C6B6283EF}"/>
    <dgm:cxn modelId="{11D364E0-6B02-465B-B39B-F7088B2301EA}" type="presOf" srcId="{07D2B7A1-4045-4B3E-9E00-75F89B8963D5}" destId="{E0B61DDD-E644-4AE1-8042-CE1A5F89A375}" srcOrd="0" destOrd="0" presId="urn:microsoft.com/office/officeart/2018/2/layout/IconVerticalSolidList"/>
    <dgm:cxn modelId="{722C94E4-21E8-4E26-8A54-23C45A7EF647}" srcId="{615279A5-2645-4F2D-9CE4-76BABF65F908}" destId="{74AB47BD-DDE8-4E10-A310-528D18692D2B}" srcOrd="4" destOrd="0" parTransId="{9192635C-554C-4743-BC06-5AC5EB15E37C}" sibTransId="{299265F8-EA5C-4222-84F7-EDB2B5DFCB4B}"/>
    <dgm:cxn modelId="{CD4CCFF0-C1E3-463B-A507-DCFB51886407}" srcId="{5D41A5C5-0A7E-443D-8FE2-B61F5895A349}" destId="{07D2B7A1-4045-4B3E-9E00-75F89B8963D5}" srcOrd="0" destOrd="0" parTransId="{6853F6D8-ABD6-4130-AE44-038888DE72DC}" sibTransId="{14A37063-9E66-4FCA-9F45-BF7DF7020E1A}"/>
    <dgm:cxn modelId="{3AE77BF1-772B-40D0-AFFC-3F0FFB45E987}" type="presOf" srcId="{280BC1E3-F6CD-429A-93D2-96C9CE15D59F}" destId="{903C683B-1ECB-4FBA-83BE-6A632961A194}" srcOrd="0" destOrd="0" presId="urn:microsoft.com/office/officeart/2018/2/layout/IconVerticalSolidList"/>
    <dgm:cxn modelId="{B3B819A2-5B0F-46B4-BC6A-CEC39CE9C9AC}" type="presParOf" srcId="{5D14F343-B4BC-4B09-AB54-A467AAA88B79}" destId="{7FE81512-9A86-4869-B7B0-AFDE1F2C3667}" srcOrd="0" destOrd="0" presId="urn:microsoft.com/office/officeart/2018/2/layout/IconVerticalSolidList"/>
    <dgm:cxn modelId="{3F3716AE-9309-4B38-A264-4AAEE1B736B5}" type="presParOf" srcId="{7FE81512-9A86-4869-B7B0-AFDE1F2C3667}" destId="{2A7FB71C-7B6D-4546-B50E-8CAC7235C75C}" srcOrd="0" destOrd="0" presId="urn:microsoft.com/office/officeart/2018/2/layout/IconVerticalSolidList"/>
    <dgm:cxn modelId="{F054DE83-5D54-4E61-880F-9286E2B58320}" type="presParOf" srcId="{7FE81512-9A86-4869-B7B0-AFDE1F2C3667}" destId="{8483BBDF-B5BD-437F-B255-1F3D0C761C97}" srcOrd="1" destOrd="0" presId="urn:microsoft.com/office/officeart/2018/2/layout/IconVerticalSolidList"/>
    <dgm:cxn modelId="{97A0455F-7D91-4E22-A96D-E1796628562F}" type="presParOf" srcId="{7FE81512-9A86-4869-B7B0-AFDE1F2C3667}" destId="{BFEBA7FE-DD2D-4C55-A880-9643EADC870B}" srcOrd="2" destOrd="0" presId="urn:microsoft.com/office/officeart/2018/2/layout/IconVerticalSolidList"/>
    <dgm:cxn modelId="{9519F335-225F-472F-B651-CE4FE840A3FE}" type="presParOf" srcId="{7FE81512-9A86-4869-B7B0-AFDE1F2C3667}" destId="{08517005-ED17-4E6A-8691-8CC46B69D1B5}" srcOrd="3" destOrd="0" presId="urn:microsoft.com/office/officeart/2018/2/layout/IconVerticalSolidList"/>
    <dgm:cxn modelId="{14F547B0-7490-44E7-804A-F01CEFC2F5FE}" type="presParOf" srcId="{7FE81512-9A86-4869-B7B0-AFDE1F2C3667}" destId="{E0B61DDD-E644-4AE1-8042-CE1A5F89A375}" srcOrd="4" destOrd="0" presId="urn:microsoft.com/office/officeart/2018/2/layout/IconVerticalSolidList"/>
    <dgm:cxn modelId="{3011E823-1457-4AF1-8638-EE31E03A3D3F}" type="presParOf" srcId="{5D14F343-B4BC-4B09-AB54-A467AAA88B79}" destId="{B4F30E66-5E48-46BC-9BCE-3278DD59DD85}" srcOrd="1" destOrd="0" presId="urn:microsoft.com/office/officeart/2018/2/layout/IconVerticalSolidList"/>
    <dgm:cxn modelId="{11EF614A-5D79-4FD8-AB08-72A5F967FB31}" type="presParOf" srcId="{5D14F343-B4BC-4B09-AB54-A467AAA88B79}" destId="{A24380A4-5B38-46AE-8ED8-F05623CA2E9F}" srcOrd="2" destOrd="0" presId="urn:microsoft.com/office/officeart/2018/2/layout/IconVerticalSolidList"/>
    <dgm:cxn modelId="{BBA2C9E8-A38A-4AF3-B647-12016F44EBB2}" type="presParOf" srcId="{A24380A4-5B38-46AE-8ED8-F05623CA2E9F}" destId="{1C12E650-F041-41A3-87ED-078F3E38C6AE}" srcOrd="0" destOrd="0" presId="urn:microsoft.com/office/officeart/2018/2/layout/IconVerticalSolidList"/>
    <dgm:cxn modelId="{2566F8E5-B148-4429-AA15-048DEB53B485}" type="presParOf" srcId="{A24380A4-5B38-46AE-8ED8-F05623CA2E9F}" destId="{69092DC3-1298-4ADD-840C-FCDC6112D058}" srcOrd="1" destOrd="0" presId="urn:microsoft.com/office/officeart/2018/2/layout/IconVerticalSolidList"/>
    <dgm:cxn modelId="{104E508B-5C8C-467F-83A4-48CB459E2002}" type="presParOf" srcId="{A24380A4-5B38-46AE-8ED8-F05623CA2E9F}" destId="{065DC77F-4D11-4E52-AEDD-DC464823678F}" srcOrd="2" destOrd="0" presId="urn:microsoft.com/office/officeart/2018/2/layout/IconVerticalSolidList"/>
    <dgm:cxn modelId="{14194669-276B-4100-BF56-B52DF3889454}" type="presParOf" srcId="{A24380A4-5B38-46AE-8ED8-F05623CA2E9F}" destId="{282559BE-C7CE-4076-AC81-DF095AA17CAA}" srcOrd="3" destOrd="0" presId="urn:microsoft.com/office/officeart/2018/2/layout/IconVerticalSolidList"/>
    <dgm:cxn modelId="{0C37FFC2-5818-4A2B-8863-A8A272A7697D}" type="presParOf" srcId="{5D14F343-B4BC-4B09-AB54-A467AAA88B79}" destId="{5FFCA192-9AF2-4139-92B5-36ACD61006AD}" srcOrd="3" destOrd="0" presId="urn:microsoft.com/office/officeart/2018/2/layout/IconVerticalSolidList"/>
    <dgm:cxn modelId="{64AF35BC-C46C-4B2E-AA30-62EF83AED995}" type="presParOf" srcId="{5D14F343-B4BC-4B09-AB54-A467AAA88B79}" destId="{7D25C47C-8E3B-4660-8ECA-F58588F6785A}" srcOrd="4" destOrd="0" presId="urn:microsoft.com/office/officeart/2018/2/layout/IconVerticalSolidList"/>
    <dgm:cxn modelId="{8CCF3C56-27CF-43C2-8986-126040162E4E}" type="presParOf" srcId="{7D25C47C-8E3B-4660-8ECA-F58588F6785A}" destId="{ED571E56-A51B-419A-91DE-9F9F8AC91B6F}" srcOrd="0" destOrd="0" presId="urn:microsoft.com/office/officeart/2018/2/layout/IconVerticalSolidList"/>
    <dgm:cxn modelId="{86A6D817-9F29-4396-B62D-16B43C818338}" type="presParOf" srcId="{7D25C47C-8E3B-4660-8ECA-F58588F6785A}" destId="{BC7A1E78-C986-4ED1-A379-3C9D01C7E631}" srcOrd="1" destOrd="0" presId="urn:microsoft.com/office/officeart/2018/2/layout/IconVerticalSolidList"/>
    <dgm:cxn modelId="{0D382559-B64D-4631-A3E1-15ADD0535C50}" type="presParOf" srcId="{7D25C47C-8E3B-4660-8ECA-F58588F6785A}" destId="{61D02E94-9A51-47B2-8D08-3CE28487F1FB}" srcOrd="2" destOrd="0" presId="urn:microsoft.com/office/officeart/2018/2/layout/IconVerticalSolidList"/>
    <dgm:cxn modelId="{DBE7DF83-E699-4CBF-9E10-86AF9EA85B48}" type="presParOf" srcId="{7D25C47C-8E3B-4660-8ECA-F58588F6785A}" destId="{903C683B-1ECB-4FBA-83BE-6A632961A194}" srcOrd="3" destOrd="0" presId="urn:microsoft.com/office/officeart/2018/2/layout/IconVerticalSolidList"/>
    <dgm:cxn modelId="{3E978D43-936B-47C0-86DF-06BC7721CC1C}" type="presParOf" srcId="{5D14F343-B4BC-4B09-AB54-A467AAA88B79}" destId="{8353A70F-E5CD-4C02-8F2C-AFA13F51236C}" srcOrd="5" destOrd="0" presId="urn:microsoft.com/office/officeart/2018/2/layout/IconVerticalSolidList"/>
    <dgm:cxn modelId="{53B57F0F-1D1C-49E2-AC18-57608D6B095D}" type="presParOf" srcId="{5D14F343-B4BC-4B09-AB54-A467AAA88B79}" destId="{BC662C56-51FD-42B4-9302-812318C339CD}" srcOrd="6" destOrd="0" presId="urn:microsoft.com/office/officeart/2018/2/layout/IconVerticalSolidList"/>
    <dgm:cxn modelId="{D6CBDD6A-4D7B-431B-8288-EE23921C3423}" type="presParOf" srcId="{BC662C56-51FD-42B4-9302-812318C339CD}" destId="{7D51D4CE-C7B5-4879-986A-3287A7E71AD6}" srcOrd="0" destOrd="0" presId="urn:microsoft.com/office/officeart/2018/2/layout/IconVerticalSolidList"/>
    <dgm:cxn modelId="{11C8D16F-5562-4537-AC99-7515E63BC378}" type="presParOf" srcId="{BC662C56-51FD-42B4-9302-812318C339CD}" destId="{568088B8-FED6-4F06-8886-269985F76BB7}" srcOrd="1" destOrd="0" presId="urn:microsoft.com/office/officeart/2018/2/layout/IconVerticalSolidList"/>
    <dgm:cxn modelId="{15DDE8A0-D989-4050-A9DA-E052399DCD09}" type="presParOf" srcId="{BC662C56-51FD-42B4-9302-812318C339CD}" destId="{9C23C036-EC23-4274-804F-E166DBEB2207}" srcOrd="2" destOrd="0" presId="urn:microsoft.com/office/officeart/2018/2/layout/IconVerticalSolidList"/>
    <dgm:cxn modelId="{458D0ACE-0DBE-4DDD-803D-01704C05D93E}" type="presParOf" srcId="{BC662C56-51FD-42B4-9302-812318C339CD}" destId="{65073631-F3BD-4083-95DB-0DB0FD3E7F61}" srcOrd="3" destOrd="0" presId="urn:microsoft.com/office/officeart/2018/2/layout/IconVerticalSolidList"/>
    <dgm:cxn modelId="{8EE6032C-F4C1-45F9-8CF7-077B1EBAF31C}" type="presParOf" srcId="{5D14F343-B4BC-4B09-AB54-A467AAA88B79}" destId="{B620DC48-67D2-4C91-83D0-1D17FBDF4C43}" srcOrd="7" destOrd="0" presId="urn:microsoft.com/office/officeart/2018/2/layout/IconVerticalSolidList"/>
    <dgm:cxn modelId="{986904F0-BCF6-4BC7-850E-C05A2BA27892}" type="presParOf" srcId="{5D14F343-B4BC-4B09-AB54-A467AAA88B79}" destId="{772FDAD0-C4F5-43FE-ABE4-3226E8A31A47}" srcOrd="8" destOrd="0" presId="urn:microsoft.com/office/officeart/2018/2/layout/IconVerticalSolidList"/>
    <dgm:cxn modelId="{8D08B1C1-BAF0-491F-BCE8-627AD1995E9E}" type="presParOf" srcId="{772FDAD0-C4F5-43FE-ABE4-3226E8A31A47}" destId="{91EF0121-F67F-4116-82C4-F4AB0BB5A780}" srcOrd="0" destOrd="0" presId="urn:microsoft.com/office/officeart/2018/2/layout/IconVerticalSolidList"/>
    <dgm:cxn modelId="{EFEA14B1-D9AB-487F-8A83-9DF667344543}" type="presParOf" srcId="{772FDAD0-C4F5-43FE-ABE4-3226E8A31A47}" destId="{2A7C3A38-4613-444D-AEBB-D3694EDE0918}" srcOrd="1" destOrd="0" presId="urn:microsoft.com/office/officeart/2018/2/layout/IconVerticalSolidList"/>
    <dgm:cxn modelId="{D516050B-1AA2-4A33-B44F-12EA31A5C3E6}" type="presParOf" srcId="{772FDAD0-C4F5-43FE-ABE4-3226E8A31A47}" destId="{EDAE4527-3FA5-4206-AD68-D8DFFF34CEB8}" srcOrd="2" destOrd="0" presId="urn:microsoft.com/office/officeart/2018/2/layout/IconVerticalSolidList"/>
    <dgm:cxn modelId="{B7468C11-B00F-4D73-8B56-A94A38E24E1A}" type="presParOf" srcId="{772FDAD0-C4F5-43FE-ABE4-3226E8A31A47}" destId="{F232EF1B-0277-414A-9F0D-39C65DEE62C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FF8BD-982B-4A15-9B53-A2C5D05E79C8}">
      <dsp:nvSpPr>
        <dsp:cNvPr id="0" name=""/>
        <dsp:cNvSpPr/>
      </dsp:nvSpPr>
      <dsp:spPr>
        <a:xfrm>
          <a:off x="0" y="360747"/>
          <a:ext cx="4988440" cy="14987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“It is not possible to work on behalf of human beings to try to help them without having powerful feelings aroused in yourself.” (Pawl, 1995)</a:t>
          </a:r>
        </a:p>
      </dsp:txBody>
      <dsp:txXfrm>
        <a:off x="73164" y="433911"/>
        <a:ext cx="4842112" cy="1352442"/>
      </dsp:txXfrm>
    </dsp:sp>
    <dsp:sp modelId="{9F4550A1-D65F-4027-BC33-438F53612854}">
      <dsp:nvSpPr>
        <dsp:cNvPr id="0" name=""/>
        <dsp:cNvSpPr/>
      </dsp:nvSpPr>
      <dsp:spPr>
        <a:xfrm>
          <a:off x="0" y="1919997"/>
          <a:ext cx="4988440" cy="149877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Therefore, we must be able to experience, tolerate, verbalize, and hold trauma and pain that we see in families that we try to help					</a:t>
          </a:r>
        </a:p>
      </dsp:txBody>
      <dsp:txXfrm>
        <a:off x="73164" y="1993161"/>
        <a:ext cx="4842112" cy="1352442"/>
      </dsp:txXfrm>
    </dsp:sp>
    <dsp:sp modelId="{D4883269-F0E1-4FBC-8388-3C9D7105883A}">
      <dsp:nvSpPr>
        <dsp:cNvPr id="0" name=""/>
        <dsp:cNvSpPr/>
      </dsp:nvSpPr>
      <dsp:spPr>
        <a:xfrm>
          <a:off x="0" y="3479247"/>
          <a:ext cx="4988440" cy="149877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It’s important to be aware of additional feelings. COVID-19 has contributed to the difficulties with our work </a:t>
          </a:r>
        </a:p>
      </dsp:txBody>
      <dsp:txXfrm>
        <a:off x="73164" y="3552411"/>
        <a:ext cx="4842112" cy="1352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381E1-57F2-4ED8-B0E2-7D64CAACC11C}">
      <dsp:nvSpPr>
        <dsp:cNvPr id="0" name=""/>
        <dsp:cNvSpPr/>
      </dsp:nvSpPr>
      <dsp:spPr>
        <a:xfrm rot="5400000">
          <a:off x="3704643" y="125530"/>
          <a:ext cx="1890613" cy="1644833"/>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Exposure</a:t>
          </a:r>
        </a:p>
      </dsp:txBody>
      <dsp:txXfrm rot="-5400000">
        <a:off x="4083853" y="297262"/>
        <a:ext cx="1132193" cy="1301372"/>
      </dsp:txXfrm>
    </dsp:sp>
    <dsp:sp modelId="{2FD31C82-50C4-462D-934C-D8B487180AEF}">
      <dsp:nvSpPr>
        <dsp:cNvPr id="0" name=""/>
        <dsp:cNvSpPr/>
      </dsp:nvSpPr>
      <dsp:spPr>
        <a:xfrm>
          <a:off x="5522279" y="380763"/>
          <a:ext cx="2109924" cy="1134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Repeated exposure to stories stress /trauma </a:t>
          </a:r>
        </a:p>
      </dsp:txBody>
      <dsp:txXfrm>
        <a:off x="5522279" y="380763"/>
        <a:ext cx="2109924" cy="1134367"/>
      </dsp:txXfrm>
    </dsp:sp>
    <dsp:sp modelId="{5C7A2C2F-6449-4815-BAA6-1597E9612CD7}">
      <dsp:nvSpPr>
        <dsp:cNvPr id="0" name=""/>
        <dsp:cNvSpPr/>
      </dsp:nvSpPr>
      <dsp:spPr>
        <a:xfrm rot="5400000">
          <a:off x="1928223" y="125530"/>
          <a:ext cx="1890613" cy="1644833"/>
        </a:xfrm>
        <a:prstGeom prst="hexagon">
          <a:avLst>
            <a:gd name="adj" fmla="val 25000"/>
            <a:gd name="vf" fmla="val 115470"/>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307433" y="297262"/>
        <a:ext cx="1132193" cy="1301372"/>
      </dsp:txXfrm>
    </dsp:sp>
    <dsp:sp modelId="{588CC8CA-0C8F-4D0F-987C-92E87BDF0620}">
      <dsp:nvSpPr>
        <dsp:cNvPr id="0" name=""/>
        <dsp:cNvSpPr/>
      </dsp:nvSpPr>
      <dsp:spPr>
        <a:xfrm rot="5400000">
          <a:off x="2848904" y="1723098"/>
          <a:ext cx="1890613" cy="1644833"/>
        </a:xfrm>
        <a:prstGeom prst="hexagon">
          <a:avLst>
            <a:gd name="adj" fmla="val 25000"/>
            <a:gd name="vf" fmla="val 11547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System Capacity </a:t>
          </a:r>
        </a:p>
      </dsp:txBody>
      <dsp:txXfrm rot="-5400000">
        <a:off x="3228114" y="1894830"/>
        <a:ext cx="1132193" cy="1301372"/>
      </dsp:txXfrm>
    </dsp:sp>
    <dsp:sp modelId="{1CE10982-16A6-4A5E-ACAF-EA2AC1893F0D}">
      <dsp:nvSpPr>
        <dsp:cNvPr id="0" name=""/>
        <dsp:cNvSpPr/>
      </dsp:nvSpPr>
      <dsp:spPr>
        <a:xfrm>
          <a:off x="825996" y="1985516"/>
          <a:ext cx="2041862" cy="1134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US" sz="1600" kern="1200" dirty="0"/>
            <a:t>Working in an overwhelmed system </a:t>
          </a:r>
        </a:p>
      </dsp:txBody>
      <dsp:txXfrm>
        <a:off x="825996" y="1985516"/>
        <a:ext cx="2041862" cy="1134367"/>
      </dsp:txXfrm>
    </dsp:sp>
    <dsp:sp modelId="{7FCB98C3-D821-4CF1-B7E2-AEBA7DFBF435}">
      <dsp:nvSpPr>
        <dsp:cNvPr id="0" name=""/>
        <dsp:cNvSpPr/>
      </dsp:nvSpPr>
      <dsp:spPr>
        <a:xfrm rot="5400000">
          <a:off x="4589450" y="1730283"/>
          <a:ext cx="1890613" cy="1644833"/>
        </a:xfrm>
        <a:prstGeom prst="hexagon">
          <a:avLst>
            <a:gd name="adj" fmla="val 25000"/>
            <a:gd name="vf" fmla="val 115470"/>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968660" y="1902015"/>
        <a:ext cx="1132193" cy="1301372"/>
      </dsp:txXfrm>
    </dsp:sp>
    <dsp:sp modelId="{6AA23FC7-E64F-498F-933D-61573DC66C58}">
      <dsp:nvSpPr>
        <dsp:cNvPr id="0" name=""/>
        <dsp:cNvSpPr/>
      </dsp:nvSpPr>
      <dsp:spPr>
        <a:xfrm rot="5400000">
          <a:off x="3536632" y="3337676"/>
          <a:ext cx="1890613" cy="1644833"/>
        </a:xfrm>
        <a:prstGeom prst="hexagon">
          <a:avLst>
            <a:gd name="adj" fmla="val 25000"/>
            <a:gd name="vf" fmla="val 115470"/>
          </a:avLst>
        </a:prstGeom>
        <a:solidFill>
          <a:srgbClr val="008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Lack of Quick Fixes </a:t>
          </a:r>
        </a:p>
      </dsp:txBody>
      <dsp:txXfrm rot="-5400000">
        <a:off x="3915842" y="3509408"/>
        <a:ext cx="1132193" cy="1301372"/>
      </dsp:txXfrm>
    </dsp:sp>
    <dsp:sp modelId="{654A6431-19E3-4D55-A483-FF72B37F7548}">
      <dsp:nvSpPr>
        <dsp:cNvPr id="0" name=""/>
        <dsp:cNvSpPr/>
      </dsp:nvSpPr>
      <dsp:spPr>
        <a:xfrm>
          <a:off x="5500824" y="3429001"/>
          <a:ext cx="2957375" cy="1608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Increased awareness of the frequency and the profound harm of trauma, abuse, and neglect. </a:t>
          </a:r>
        </a:p>
        <a:p>
          <a:pPr marL="0" lvl="0" indent="0" algn="l" defTabSz="711200">
            <a:lnSpc>
              <a:spcPct val="90000"/>
            </a:lnSpc>
            <a:spcBef>
              <a:spcPct val="0"/>
            </a:spcBef>
            <a:spcAft>
              <a:spcPct val="35000"/>
            </a:spcAft>
            <a:buNone/>
          </a:pPr>
          <a:r>
            <a:rPr lang="en-US" sz="1600" kern="1200" dirty="0"/>
            <a:t>Being exposed to  intense anger that can be displaced onto us</a:t>
          </a:r>
        </a:p>
      </dsp:txBody>
      <dsp:txXfrm>
        <a:off x="5500824" y="3429001"/>
        <a:ext cx="2957375" cy="1608840"/>
      </dsp:txXfrm>
    </dsp:sp>
    <dsp:sp modelId="{8CD14140-58A4-4275-AD97-5CFD0AE26911}">
      <dsp:nvSpPr>
        <dsp:cNvPr id="0" name=""/>
        <dsp:cNvSpPr/>
      </dsp:nvSpPr>
      <dsp:spPr>
        <a:xfrm rot="5400000">
          <a:off x="1716360" y="3335035"/>
          <a:ext cx="1890613" cy="1644833"/>
        </a:xfrm>
        <a:prstGeom prst="hexagon">
          <a:avLst>
            <a:gd name="adj" fmla="val 25000"/>
            <a:gd name="vf" fmla="val 11547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095570" y="3506767"/>
        <a:ext cx="1132193" cy="13013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B98DA-9F1D-4681-A6A7-3CF1B6FF61F6}">
      <dsp:nvSpPr>
        <dsp:cNvPr id="0" name=""/>
        <dsp:cNvSpPr/>
      </dsp:nvSpPr>
      <dsp:spPr>
        <a:xfrm>
          <a:off x="0" y="31124"/>
          <a:ext cx="8229600" cy="6236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Measuring self-worth by how much you help others. </a:t>
          </a:r>
        </a:p>
      </dsp:txBody>
      <dsp:txXfrm>
        <a:off x="30442" y="61566"/>
        <a:ext cx="8168716" cy="562726"/>
      </dsp:txXfrm>
    </dsp:sp>
    <dsp:sp modelId="{5BBB479F-37AF-4233-8212-BA75ABD6E30E}">
      <dsp:nvSpPr>
        <dsp:cNvPr id="0" name=""/>
        <dsp:cNvSpPr/>
      </dsp:nvSpPr>
      <dsp:spPr>
        <a:xfrm>
          <a:off x="0" y="729615"/>
          <a:ext cx="8229600" cy="623610"/>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Unrealistic expectations of yourself and others. </a:t>
          </a:r>
        </a:p>
      </dsp:txBody>
      <dsp:txXfrm>
        <a:off x="30442" y="760057"/>
        <a:ext cx="8168716" cy="562726"/>
      </dsp:txXfrm>
    </dsp:sp>
    <dsp:sp modelId="{512DC57D-345F-4469-8251-08510F30CEA1}">
      <dsp:nvSpPr>
        <dsp:cNvPr id="0" name=""/>
        <dsp:cNvSpPr/>
      </dsp:nvSpPr>
      <dsp:spPr>
        <a:xfrm>
          <a:off x="0" y="1447800"/>
          <a:ext cx="8229600" cy="62361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Perfectionism and critical self-view.</a:t>
          </a:r>
        </a:p>
      </dsp:txBody>
      <dsp:txXfrm>
        <a:off x="30442" y="1478242"/>
        <a:ext cx="8168716" cy="562726"/>
      </dsp:txXfrm>
    </dsp:sp>
    <dsp:sp modelId="{ADA4C360-A85E-4843-BE0A-0AF47934E835}">
      <dsp:nvSpPr>
        <dsp:cNvPr id="0" name=""/>
        <dsp:cNvSpPr/>
      </dsp:nvSpPr>
      <dsp:spPr>
        <a:xfrm>
          <a:off x="0" y="2126595"/>
          <a:ext cx="8229600" cy="62361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Fearing others will judge you if you show “weakness”</a:t>
          </a:r>
        </a:p>
      </dsp:txBody>
      <dsp:txXfrm>
        <a:off x="30442" y="2157037"/>
        <a:ext cx="8168716" cy="562726"/>
      </dsp:txXfrm>
    </dsp:sp>
    <dsp:sp modelId="{87FE9E3B-4606-422C-B30B-CB5D39A8196E}">
      <dsp:nvSpPr>
        <dsp:cNvPr id="0" name=""/>
        <dsp:cNvSpPr/>
      </dsp:nvSpPr>
      <dsp:spPr>
        <a:xfrm>
          <a:off x="0" y="2819400"/>
          <a:ext cx="8229600" cy="62361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Avoidance of feeling/showing feelings</a:t>
          </a:r>
        </a:p>
      </dsp:txBody>
      <dsp:txXfrm>
        <a:off x="30442" y="2849842"/>
        <a:ext cx="8168716" cy="562726"/>
      </dsp:txXfrm>
    </dsp:sp>
    <dsp:sp modelId="{012B9402-2930-42EF-A0F3-0207B77FBE3F}">
      <dsp:nvSpPr>
        <dsp:cNvPr id="0" name=""/>
        <dsp:cNvSpPr/>
      </dsp:nvSpPr>
      <dsp:spPr>
        <a:xfrm>
          <a:off x="0" y="3523575"/>
          <a:ext cx="8229600" cy="623610"/>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Being unable to give </a:t>
          </a:r>
          <a:r>
            <a:rPr lang="en-US" sz="2600" i="1" u="sng" kern="1200"/>
            <a:t>or receive</a:t>
          </a:r>
          <a:r>
            <a:rPr lang="en-US" sz="2600" u="sng" kern="1200"/>
            <a:t> </a:t>
          </a:r>
          <a:r>
            <a:rPr lang="en-US" sz="2600" kern="1200"/>
            <a:t>emotional support.</a:t>
          </a:r>
        </a:p>
      </dsp:txBody>
      <dsp:txXfrm>
        <a:off x="30442" y="3554017"/>
        <a:ext cx="8168716" cy="562726"/>
      </dsp:txXfrm>
    </dsp:sp>
    <dsp:sp modelId="{416F5CE7-EF9C-4F2A-BB34-063801A567A9}">
      <dsp:nvSpPr>
        <dsp:cNvPr id="0" name=""/>
        <dsp:cNvSpPr/>
      </dsp:nvSpPr>
      <dsp:spPr>
        <a:xfrm>
          <a:off x="0" y="4222065"/>
          <a:ext cx="8229600" cy="62361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Lack of work/life balance</a:t>
          </a:r>
        </a:p>
      </dsp:txBody>
      <dsp:txXfrm>
        <a:off x="30442" y="4252507"/>
        <a:ext cx="8168716" cy="5627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44E22-1A73-45C2-9DAB-98D9FF3C5195}">
      <dsp:nvSpPr>
        <dsp:cNvPr id="0" name=""/>
        <dsp:cNvSpPr/>
      </dsp:nvSpPr>
      <dsp:spPr>
        <a:xfrm>
          <a:off x="0" y="546813"/>
          <a:ext cx="5370020" cy="134257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 history of stressful life events which have not been worked through</a:t>
          </a:r>
        </a:p>
      </dsp:txBody>
      <dsp:txXfrm>
        <a:off x="65539" y="612352"/>
        <a:ext cx="5238942" cy="1211496"/>
      </dsp:txXfrm>
    </dsp:sp>
    <dsp:sp modelId="{6281D335-CEC3-479C-AD35-1A3A0FD057B9}">
      <dsp:nvSpPr>
        <dsp:cNvPr id="0" name=""/>
        <dsp:cNvSpPr/>
      </dsp:nvSpPr>
      <dsp:spPr>
        <a:xfrm>
          <a:off x="0" y="1958508"/>
          <a:ext cx="5370020" cy="134257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Repeated exposure to the cruelty of people leading to increases in cynicism and becoming emotionally hardened</a:t>
          </a:r>
        </a:p>
      </dsp:txBody>
      <dsp:txXfrm>
        <a:off x="65539" y="2024047"/>
        <a:ext cx="5238942" cy="1211496"/>
      </dsp:txXfrm>
    </dsp:sp>
    <dsp:sp modelId="{92F75B63-F6AA-4C47-AE6E-D62A216A07B6}">
      <dsp:nvSpPr>
        <dsp:cNvPr id="0" name=""/>
        <dsp:cNvSpPr/>
      </dsp:nvSpPr>
      <dsp:spPr>
        <a:xfrm>
          <a:off x="0" y="3370203"/>
          <a:ext cx="5370020" cy="134257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Not being able (or willing) to discuss the painful and troubling aspects of work with spouse, partner, family, or friends</a:t>
          </a:r>
        </a:p>
      </dsp:txBody>
      <dsp:txXfrm>
        <a:off x="65539" y="3435742"/>
        <a:ext cx="5238942" cy="12114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25BE8-9229-48C1-8C97-3880F32D74B8}">
      <dsp:nvSpPr>
        <dsp:cNvPr id="0" name=""/>
        <dsp:cNvSpPr/>
      </dsp:nvSpPr>
      <dsp:spPr>
        <a:xfrm>
          <a:off x="0" y="116085"/>
          <a:ext cx="8404781" cy="14870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l" defTabSz="2755900">
            <a:lnSpc>
              <a:spcPct val="90000"/>
            </a:lnSpc>
            <a:spcBef>
              <a:spcPct val="0"/>
            </a:spcBef>
            <a:spcAft>
              <a:spcPct val="35000"/>
            </a:spcAft>
            <a:buNone/>
          </a:pPr>
          <a:r>
            <a:rPr lang="en-US" sz="6200" kern="1200" dirty="0"/>
            <a:t>Compassion Fatigue</a:t>
          </a:r>
        </a:p>
      </dsp:txBody>
      <dsp:txXfrm>
        <a:off x="72593" y="188678"/>
        <a:ext cx="8259595" cy="1341884"/>
      </dsp:txXfrm>
    </dsp:sp>
    <dsp:sp modelId="{6CF07CF3-552F-408B-9AEB-F74C600B5428}">
      <dsp:nvSpPr>
        <dsp:cNvPr id="0" name=""/>
        <dsp:cNvSpPr/>
      </dsp:nvSpPr>
      <dsp:spPr>
        <a:xfrm>
          <a:off x="0" y="1604189"/>
          <a:ext cx="8404781" cy="1668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852" tIns="78740" rIns="440944" bIns="78740" numCol="1" spcCol="1270" anchor="t" anchorCtr="0">
          <a:noAutofit/>
        </a:bodyPr>
        <a:lstStyle/>
        <a:p>
          <a:pPr marL="285750" lvl="1" indent="-285750" algn="l" defTabSz="2133600">
            <a:lnSpc>
              <a:spcPct val="90000"/>
            </a:lnSpc>
            <a:spcBef>
              <a:spcPct val="0"/>
            </a:spcBef>
            <a:spcAft>
              <a:spcPct val="20000"/>
            </a:spcAft>
            <a:buFontTx/>
            <a:buBlip>
              <a:blip xmlns:r="http://schemas.openxmlformats.org/officeDocument/2006/relationships" r:embed="rId1">
                <a:extLst>
                  <a:ext uri="{837473B0-CC2E-450A-ABE3-18F120FF3D39}">
                    <a1611:picAttrSrcUrl xmlns:a1611="http://schemas.microsoft.com/office/drawing/2016/11/main" r:id="rId2"/>
                  </a:ext>
                </a:extLst>
              </a:blip>
            </a:buBlip>
          </a:pPr>
          <a:r>
            <a:rPr lang="en-US" sz="4800" kern="1200" dirty="0"/>
            <a:t>Burnout</a:t>
          </a:r>
        </a:p>
        <a:p>
          <a:pPr marL="285750" lvl="1" indent="-285750" algn="l" defTabSz="2133600">
            <a:lnSpc>
              <a:spcPct val="90000"/>
            </a:lnSpc>
            <a:spcBef>
              <a:spcPct val="0"/>
            </a:spcBef>
            <a:spcAft>
              <a:spcPct val="20000"/>
            </a:spcAft>
            <a:buFontTx/>
            <a:buBlip>
              <a:blip xmlns:r="http://schemas.openxmlformats.org/officeDocument/2006/relationships" r:embed="rId1">
                <a:extLst>
                  <a:ext uri="{837473B0-CC2E-450A-ABE3-18F120FF3D39}">
                    <a1611:picAttrSrcUrl xmlns:a1611="http://schemas.microsoft.com/office/drawing/2016/11/main" r:id="rId2"/>
                  </a:ext>
                </a:extLst>
              </a:blip>
            </a:buBlip>
          </a:pPr>
          <a:r>
            <a:rPr lang="en-US" sz="4800" kern="1200" dirty="0"/>
            <a:t>Secondary Traumatic Stress</a:t>
          </a:r>
        </a:p>
      </dsp:txBody>
      <dsp:txXfrm>
        <a:off x="0" y="1604189"/>
        <a:ext cx="8404781" cy="1668420"/>
      </dsp:txXfrm>
    </dsp:sp>
    <dsp:sp modelId="{5853242E-E271-4B6C-AB20-F749E0E1342B}">
      <dsp:nvSpPr>
        <dsp:cNvPr id="0" name=""/>
        <dsp:cNvSpPr/>
      </dsp:nvSpPr>
      <dsp:spPr>
        <a:xfrm>
          <a:off x="0" y="3272610"/>
          <a:ext cx="8404781" cy="148707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l" defTabSz="2755900">
            <a:lnSpc>
              <a:spcPct val="90000"/>
            </a:lnSpc>
            <a:spcBef>
              <a:spcPct val="0"/>
            </a:spcBef>
            <a:spcAft>
              <a:spcPct val="35000"/>
            </a:spcAft>
            <a:buNone/>
          </a:pPr>
          <a:r>
            <a:rPr lang="en-US" sz="6200" kern="1200"/>
            <a:t>Compassion Satisfaction</a:t>
          </a:r>
        </a:p>
      </dsp:txBody>
      <dsp:txXfrm>
        <a:off x="72593" y="3345203"/>
        <a:ext cx="8259595" cy="13418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02296-F8AC-4BA5-9EDA-EAB57A2013F4}">
      <dsp:nvSpPr>
        <dsp:cNvPr id="0" name=""/>
        <dsp:cNvSpPr/>
      </dsp:nvSpPr>
      <dsp:spPr>
        <a:xfrm>
          <a:off x="21224" y="1056684"/>
          <a:ext cx="1112784" cy="1112784"/>
        </a:xfrm>
        <a:prstGeom prst="ellipse">
          <a:avLst/>
        </a:prstGeom>
        <a:solidFill>
          <a:schemeClr val="accent5"/>
        </a:solidFill>
        <a:ln>
          <a:noFill/>
        </a:ln>
        <a:effectLst/>
      </dsp:spPr>
      <dsp:style>
        <a:lnRef idx="0">
          <a:scrgbClr r="0" g="0" b="0"/>
        </a:lnRef>
        <a:fillRef idx="1">
          <a:scrgbClr r="0" g="0" b="0"/>
        </a:fillRef>
        <a:effectRef idx="0">
          <a:scrgbClr r="0" g="0" b="0"/>
        </a:effectRef>
        <a:fontRef idx="minor"/>
      </dsp:style>
    </dsp:sp>
    <dsp:sp modelId="{EB723DBB-5FE0-4F17-A17F-78B7493DE540}">
      <dsp:nvSpPr>
        <dsp:cNvPr id="0" name=""/>
        <dsp:cNvSpPr/>
      </dsp:nvSpPr>
      <dsp:spPr>
        <a:xfrm>
          <a:off x="254909" y="1290369"/>
          <a:ext cx="645415" cy="6454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2CD9B7-5C5E-431D-AFDD-2E9F1559434E}">
      <dsp:nvSpPr>
        <dsp:cNvPr id="0" name=""/>
        <dsp:cNvSpPr/>
      </dsp:nvSpPr>
      <dsp:spPr>
        <a:xfrm>
          <a:off x="1372463" y="1056684"/>
          <a:ext cx="2622992" cy="1112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5"/>
              </a:solidFill>
            </a:rPr>
            <a:t>Can you find a way to talk “safely” with others about your concerns</a:t>
          </a:r>
        </a:p>
      </dsp:txBody>
      <dsp:txXfrm>
        <a:off x="1372463" y="1056684"/>
        <a:ext cx="2622992" cy="1112784"/>
      </dsp:txXfrm>
    </dsp:sp>
    <dsp:sp modelId="{DA1215B5-538C-4803-A92E-2F2775C0155D}">
      <dsp:nvSpPr>
        <dsp:cNvPr id="0" name=""/>
        <dsp:cNvSpPr/>
      </dsp:nvSpPr>
      <dsp:spPr>
        <a:xfrm>
          <a:off x="4452492" y="1056684"/>
          <a:ext cx="1112784" cy="1112784"/>
        </a:xfrm>
        <a:prstGeom prst="ellipse">
          <a:avLst/>
        </a:prstGeom>
        <a:solidFill>
          <a:schemeClr val="accent6"/>
        </a:solidFill>
        <a:ln>
          <a:noFill/>
        </a:ln>
        <a:effectLst/>
      </dsp:spPr>
      <dsp:style>
        <a:lnRef idx="0">
          <a:scrgbClr r="0" g="0" b="0"/>
        </a:lnRef>
        <a:fillRef idx="1">
          <a:scrgbClr r="0" g="0" b="0"/>
        </a:fillRef>
        <a:effectRef idx="0">
          <a:scrgbClr r="0" g="0" b="0"/>
        </a:effectRef>
        <a:fontRef idx="minor"/>
      </dsp:style>
    </dsp:sp>
    <dsp:sp modelId="{F0C84357-B4F7-40C4-BB01-A53FC52CF7C3}">
      <dsp:nvSpPr>
        <dsp:cNvPr id="0" name=""/>
        <dsp:cNvSpPr/>
      </dsp:nvSpPr>
      <dsp:spPr>
        <a:xfrm>
          <a:off x="4686177" y="1290369"/>
          <a:ext cx="645415" cy="6454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54C4FD-015E-41ED-B0BA-C6E7AAB03E9C}">
      <dsp:nvSpPr>
        <dsp:cNvPr id="0" name=""/>
        <dsp:cNvSpPr/>
      </dsp:nvSpPr>
      <dsp:spPr>
        <a:xfrm>
          <a:off x="5665879" y="1112835"/>
          <a:ext cx="2863389" cy="1112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accent6"/>
              </a:solidFill>
            </a:rPr>
            <a:t>Discussions facilitated by professionals who understand trauma and secondary traumatic stress</a:t>
          </a:r>
          <a:endParaRPr lang="en-US" sz="2000" kern="1200" dirty="0">
            <a:solidFill>
              <a:schemeClr val="accent6"/>
            </a:solidFill>
          </a:endParaRPr>
        </a:p>
      </dsp:txBody>
      <dsp:txXfrm>
        <a:off x="5665879" y="1112835"/>
        <a:ext cx="2863389" cy="1112784"/>
      </dsp:txXfrm>
    </dsp:sp>
    <dsp:sp modelId="{44C15AE8-785C-45C4-84EA-5C2C918261A4}">
      <dsp:nvSpPr>
        <dsp:cNvPr id="0" name=""/>
        <dsp:cNvSpPr/>
      </dsp:nvSpPr>
      <dsp:spPr>
        <a:xfrm>
          <a:off x="21224" y="3058167"/>
          <a:ext cx="1112784" cy="1112784"/>
        </a:xfrm>
        <a:prstGeom prst="ellipse">
          <a:avLst/>
        </a:prstGeom>
        <a:solidFill>
          <a:srgbClr val="FFC000"/>
        </a:solidFill>
        <a:ln>
          <a:noFill/>
        </a:ln>
        <a:effectLst/>
      </dsp:spPr>
      <dsp:style>
        <a:lnRef idx="0">
          <a:scrgbClr r="0" g="0" b="0"/>
        </a:lnRef>
        <a:fillRef idx="1">
          <a:scrgbClr r="0" g="0" b="0"/>
        </a:fillRef>
        <a:effectRef idx="0">
          <a:scrgbClr r="0" g="0" b="0"/>
        </a:effectRef>
        <a:fontRef idx="minor"/>
      </dsp:style>
    </dsp:sp>
    <dsp:sp modelId="{9C36F8F8-68F0-46EF-AA22-2D9289E6D481}">
      <dsp:nvSpPr>
        <dsp:cNvPr id="0" name=""/>
        <dsp:cNvSpPr/>
      </dsp:nvSpPr>
      <dsp:spPr>
        <a:xfrm>
          <a:off x="254909" y="3291852"/>
          <a:ext cx="645415" cy="6454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4CF4B6-F5BC-467E-B9D3-D9B9CCE7DCB8}">
      <dsp:nvSpPr>
        <dsp:cNvPr id="0" name=""/>
        <dsp:cNvSpPr/>
      </dsp:nvSpPr>
      <dsp:spPr>
        <a:xfrm>
          <a:off x="1372463" y="3058167"/>
          <a:ext cx="2622992" cy="1112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DEA900"/>
              </a:solidFill>
            </a:rPr>
            <a:t>A time to provide support and problem solve issues</a:t>
          </a:r>
        </a:p>
      </dsp:txBody>
      <dsp:txXfrm>
        <a:off x="1372463" y="3058167"/>
        <a:ext cx="2622992" cy="1112784"/>
      </dsp:txXfrm>
    </dsp:sp>
    <dsp:sp modelId="{4C095707-D014-4156-8578-79CBF76224AB}">
      <dsp:nvSpPr>
        <dsp:cNvPr id="0" name=""/>
        <dsp:cNvSpPr/>
      </dsp:nvSpPr>
      <dsp:spPr>
        <a:xfrm>
          <a:off x="4419598" y="3094032"/>
          <a:ext cx="1112784" cy="1112784"/>
        </a:xfrm>
        <a:prstGeom prst="ellipse">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8B6C328B-C4AD-4B45-8EFF-BD6C5F246973}">
      <dsp:nvSpPr>
        <dsp:cNvPr id="0" name=""/>
        <dsp:cNvSpPr/>
      </dsp:nvSpPr>
      <dsp:spPr>
        <a:xfrm>
          <a:off x="4686177" y="3291852"/>
          <a:ext cx="645415" cy="6454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74FF16-E2DF-437D-ACCE-4C9EA2BE1F52}">
      <dsp:nvSpPr>
        <dsp:cNvPr id="0" name=""/>
        <dsp:cNvSpPr/>
      </dsp:nvSpPr>
      <dsp:spPr>
        <a:xfrm>
          <a:off x="5662303" y="3094032"/>
          <a:ext cx="2948296" cy="1112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accent1">
                  <a:lumMod val="50000"/>
                </a:schemeClr>
              </a:solidFill>
            </a:rPr>
            <a:t>A time to share, learn, demonstrate empathy for others in same situation</a:t>
          </a:r>
          <a:endParaRPr lang="en-US" sz="2000" kern="1200" dirty="0">
            <a:solidFill>
              <a:schemeClr val="accent1">
                <a:lumMod val="50000"/>
              </a:schemeClr>
            </a:solidFill>
          </a:endParaRPr>
        </a:p>
      </dsp:txBody>
      <dsp:txXfrm>
        <a:off x="5662303" y="3094032"/>
        <a:ext cx="2948296" cy="11127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FB71C-7B6D-4546-B50E-8CAC7235C75C}">
      <dsp:nvSpPr>
        <dsp:cNvPr id="0" name=""/>
        <dsp:cNvSpPr/>
      </dsp:nvSpPr>
      <dsp:spPr>
        <a:xfrm>
          <a:off x="0" y="4"/>
          <a:ext cx="4753904" cy="947968"/>
        </a:xfrm>
        <a:prstGeom prst="roundRect">
          <a:avLst>
            <a:gd name="adj" fmla="val 10000"/>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8483BBDF-B5BD-437F-B255-1F3D0C761C97}">
      <dsp:nvSpPr>
        <dsp:cNvPr id="0" name=""/>
        <dsp:cNvSpPr/>
      </dsp:nvSpPr>
      <dsp:spPr>
        <a:xfrm>
          <a:off x="286760" y="217743"/>
          <a:ext cx="521382" cy="52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8517005-ED17-4E6A-8691-8CC46B69D1B5}">
      <dsp:nvSpPr>
        <dsp:cNvPr id="0" name=""/>
        <dsp:cNvSpPr/>
      </dsp:nvSpPr>
      <dsp:spPr>
        <a:xfrm>
          <a:off x="1094903" y="4450"/>
          <a:ext cx="2139256"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a:t>The positive aspects of helping</a:t>
          </a:r>
        </a:p>
      </dsp:txBody>
      <dsp:txXfrm>
        <a:off x="1094903" y="4450"/>
        <a:ext cx="2139256" cy="947968"/>
      </dsp:txXfrm>
    </dsp:sp>
    <dsp:sp modelId="{E0B61DDD-E644-4AE1-8042-CE1A5F89A375}">
      <dsp:nvSpPr>
        <dsp:cNvPr id="0" name=""/>
        <dsp:cNvSpPr/>
      </dsp:nvSpPr>
      <dsp:spPr>
        <a:xfrm>
          <a:off x="3234160" y="4450"/>
          <a:ext cx="1519743"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488950">
            <a:lnSpc>
              <a:spcPct val="100000"/>
            </a:lnSpc>
            <a:spcBef>
              <a:spcPct val="0"/>
            </a:spcBef>
            <a:spcAft>
              <a:spcPct val="35000"/>
            </a:spcAft>
            <a:buNone/>
          </a:pPr>
          <a:r>
            <a:rPr lang="en-US" sz="1100" i="1" kern="1200" dirty="0">
              <a:solidFill>
                <a:schemeClr val="accent1">
                  <a:lumMod val="50000"/>
                </a:schemeClr>
              </a:solidFill>
            </a:rPr>
            <a:t>Experience satisfaction in helping others</a:t>
          </a:r>
        </a:p>
      </dsp:txBody>
      <dsp:txXfrm>
        <a:off x="3234160" y="4450"/>
        <a:ext cx="1519743" cy="947968"/>
      </dsp:txXfrm>
    </dsp:sp>
    <dsp:sp modelId="{1C12E650-F041-41A3-87ED-078F3E38C6AE}">
      <dsp:nvSpPr>
        <dsp:cNvPr id="0" name=""/>
        <dsp:cNvSpPr/>
      </dsp:nvSpPr>
      <dsp:spPr>
        <a:xfrm>
          <a:off x="0" y="1189411"/>
          <a:ext cx="4753904" cy="947968"/>
        </a:xfrm>
        <a:prstGeom prst="roundRect">
          <a:avLst>
            <a:gd name="adj" fmla="val 1000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sp>
    <dsp:sp modelId="{69092DC3-1298-4ADD-840C-FCDC6112D058}">
      <dsp:nvSpPr>
        <dsp:cNvPr id="0" name=""/>
        <dsp:cNvSpPr/>
      </dsp:nvSpPr>
      <dsp:spPr>
        <a:xfrm>
          <a:off x="286760" y="1402704"/>
          <a:ext cx="521382" cy="52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82559BE-C7CE-4076-AC81-DF095AA17CAA}">
      <dsp:nvSpPr>
        <dsp:cNvPr id="0" name=""/>
        <dsp:cNvSpPr/>
      </dsp:nvSpPr>
      <dsp:spPr>
        <a:xfrm>
          <a:off x="1094903" y="1189411"/>
          <a:ext cx="3659000"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a:t>Providing care</a:t>
          </a:r>
        </a:p>
      </dsp:txBody>
      <dsp:txXfrm>
        <a:off x="1094903" y="1189411"/>
        <a:ext cx="3659000" cy="947968"/>
      </dsp:txXfrm>
    </dsp:sp>
    <dsp:sp modelId="{ED571E56-A51B-419A-91DE-9F9F8AC91B6F}">
      <dsp:nvSpPr>
        <dsp:cNvPr id="0" name=""/>
        <dsp:cNvSpPr/>
      </dsp:nvSpPr>
      <dsp:spPr>
        <a:xfrm>
          <a:off x="0" y="2374371"/>
          <a:ext cx="4753904" cy="947968"/>
        </a:xfrm>
        <a:prstGeom prst="roundRect">
          <a:avLst>
            <a:gd name="adj" fmla="val 10000"/>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BC7A1E78-C986-4ED1-A379-3C9D01C7E631}">
      <dsp:nvSpPr>
        <dsp:cNvPr id="0" name=""/>
        <dsp:cNvSpPr/>
      </dsp:nvSpPr>
      <dsp:spPr>
        <a:xfrm>
          <a:off x="286760" y="2587664"/>
          <a:ext cx="521382" cy="52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03C683B-1ECB-4FBA-83BE-6A632961A194}">
      <dsp:nvSpPr>
        <dsp:cNvPr id="0" name=""/>
        <dsp:cNvSpPr/>
      </dsp:nvSpPr>
      <dsp:spPr>
        <a:xfrm>
          <a:off x="1094903" y="2374371"/>
          <a:ext cx="3659000"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dirty="0"/>
            <a:t>Working with colleagues</a:t>
          </a:r>
        </a:p>
      </dsp:txBody>
      <dsp:txXfrm>
        <a:off x="1094903" y="2374371"/>
        <a:ext cx="3659000" cy="947968"/>
      </dsp:txXfrm>
    </dsp:sp>
    <dsp:sp modelId="{7D51D4CE-C7B5-4879-986A-3287A7E71AD6}">
      <dsp:nvSpPr>
        <dsp:cNvPr id="0" name=""/>
        <dsp:cNvSpPr/>
      </dsp:nvSpPr>
      <dsp:spPr>
        <a:xfrm>
          <a:off x="0" y="3559332"/>
          <a:ext cx="4753904" cy="947968"/>
        </a:xfrm>
        <a:prstGeom prst="roundRect">
          <a:avLst>
            <a:gd name="adj" fmla="val 1000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sp>
    <dsp:sp modelId="{568088B8-FED6-4F06-8886-269985F76BB7}">
      <dsp:nvSpPr>
        <dsp:cNvPr id="0" name=""/>
        <dsp:cNvSpPr/>
      </dsp:nvSpPr>
      <dsp:spPr>
        <a:xfrm>
          <a:off x="286760" y="3772625"/>
          <a:ext cx="521382" cy="5213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5073631-F3BD-4083-95DB-0DB0FD3E7F61}">
      <dsp:nvSpPr>
        <dsp:cNvPr id="0" name=""/>
        <dsp:cNvSpPr/>
      </dsp:nvSpPr>
      <dsp:spPr>
        <a:xfrm>
          <a:off x="1094903" y="3559332"/>
          <a:ext cx="3659000"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a:t>Altruism</a:t>
          </a:r>
        </a:p>
      </dsp:txBody>
      <dsp:txXfrm>
        <a:off x="1094903" y="3559332"/>
        <a:ext cx="3659000" cy="947968"/>
      </dsp:txXfrm>
    </dsp:sp>
    <dsp:sp modelId="{91EF0121-F67F-4116-82C4-F4AB0BB5A780}">
      <dsp:nvSpPr>
        <dsp:cNvPr id="0" name=""/>
        <dsp:cNvSpPr/>
      </dsp:nvSpPr>
      <dsp:spPr>
        <a:xfrm>
          <a:off x="0" y="4744292"/>
          <a:ext cx="4753904" cy="947968"/>
        </a:xfrm>
        <a:prstGeom prst="roundRect">
          <a:avLst>
            <a:gd name="adj" fmla="val 10000"/>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2A7C3A38-4613-444D-AEBB-D3694EDE0918}">
      <dsp:nvSpPr>
        <dsp:cNvPr id="0" name=""/>
        <dsp:cNvSpPr/>
      </dsp:nvSpPr>
      <dsp:spPr>
        <a:xfrm>
          <a:off x="286760" y="4957585"/>
          <a:ext cx="521382" cy="5213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232EF1B-0277-414A-9F0D-39C65DEE62C6}">
      <dsp:nvSpPr>
        <dsp:cNvPr id="0" name=""/>
        <dsp:cNvSpPr/>
      </dsp:nvSpPr>
      <dsp:spPr>
        <a:xfrm>
          <a:off x="1094903" y="4744292"/>
          <a:ext cx="3659000"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a:t>Beliefs about self</a:t>
          </a:r>
        </a:p>
      </dsp:txBody>
      <dsp:txXfrm>
        <a:off x="1094903" y="4744292"/>
        <a:ext cx="3659000" cy="94796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02" name="Rectangle 2"/>
          <p:cNvSpPr>
            <a:spLocks noGrp="1" noChangeArrowheads="1"/>
          </p:cNvSpPr>
          <p:nvPr>
            <p:ph type="hdr" sz="quarter"/>
          </p:nvPr>
        </p:nvSpPr>
        <p:spPr bwMode="auto">
          <a:xfrm>
            <a:off x="2" y="2"/>
            <a:ext cx="3038475" cy="464980"/>
          </a:xfrm>
          <a:prstGeom prst="rect">
            <a:avLst/>
          </a:prstGeom>
          <a:noFill/>
          <a:ln>
            <a:noFill/>
          </a:ln>
          <a:effectLst/>
        </p:spPr>
        <p:txBody>
          <a:bodyPr vert="horz" wrap="square" lIns="92757" tIns="46378" rIns="92757" bIns="46378" numCol="1" anchor="t" anchorCtr="0" compatLnSpc="1">
            <a:prstTxWarp prst="textNoShape">
              <a:avLst/>
            </a:prstTxWarp>
          </a:bodyPr>
          <a:lstStyle>
            <a:lvl1pPr>
              <a:defRPr sz="1200" b="0">
                <a:cs typeface="+mn-cs"/>
              </a:defRPr>
            </a:lvl1pPr>
          </a:lstStyle>
          <a:p>
            <a:pPr>
              <a:defRPr/>
            </a:pPr>
            <a:endParaRPr lang="en-US"/>
          </a:p>
        </p:txBody>
      </p:sp>
      <p:sp>
        <p:nvSpPr>
          <p:cNvPr id="665603" name="Rectangle 3"/>
          <p:cNvSpPr>
            <a:spLocks noGrp="1" noChangeArrowheads="1"/>
          </p:cNvSpPr>
          <p:nvPr>
            <p:ph type="dt" sz="quarter" idx="1"/>
          </p:nvPr>
        </p:nvSpPr>
        <p:spPr bwMode="auto">
          <a:xfrm>
            <a:off x="3970339" y="2"/>
            <a:ext cx="3038475" cy="464980"/>
          </a:xfrm>
          <a:prstGeom prst="rect">
            <a:avLst/>
          </a:prstGeom>
          <a:noFill/>
          <a:ln>
            <a:noFill/>
          </a:ln>
          <a:effectLst/>
        </p:spPr>
        <p:txBody>
          <a:bodyPr vert="horz" wrap="square" lIns="92757" tIns="46378" rIns="92757" bIns="46378" numCol="1" anchor="t" anchorCtr="0" compatLnSpc="1">
            <a:prstTxWarp prst="textNoShape">
              <a:avLst/>
            </a:prstTxWarp>
          </a:bodyPr>
          <a:lstStyle>
            <a:lvl1pPr algn="r">
              <a:defRPr sz="1200" b="0">
                <a:cs typeface="+mn-cs"/>
              </a:defRPr>
            </a:lvl1pPr>
          </a:lstStyle>
          <a:p>
            <a:pPr>
              <a:defRPr/>
            </a:pPr>
            <a:endParaRPr lang="en-US"/>
          </a:p>
        </p:txBody>
      </p:sp>
      <p:sp>
        <p:nvSpPr>
          <p:cNvPr id="665604" name="Rectangle 4"/>
          <p:cNvSpPr>
            <a:spLocks noGrp="1" noChangeArrowheads="1"/>
          </p:cNvSpPr>
          <p:nvPr>
            <p:ph type="ftr" sz="quarter" idx="2"/>
          </p:nvPr>
        </p:nvSpPr>
        <p:spPr bwMode="auto">
          <a:xfrm>
            <a:off x="2" y="8829824"/>
            <a:ext cx="3038475" cy="464980"/>
          </a:xfrm>
          <a:prstGeom prst="rect">
            <a:avLst/>
          </a:prstGeom>
          <a:noFill/>
          <a:ln>
            <a:noFill/>
          </a:ln>
          <a:effectLst/>
        </p:spPr>
        <p:txBody>
          <a:bodyPr vert="horz" wrap="square" lIns="92757" tIns="46378" rIns="92757" bIns="46378" numCol="1" anchor="b" anchorCtr="0" compatLnSpc="1">
            <a:prstTxWarp prst="textNoShape">
              <a:avLst/>
            </a:prstTxWarp>
          </a:bodyPr>
          <a:lstStyle>
            <a:lvl1pPr>
              <a:defRPr sz="1200" b="0">
                <a:cs typeface="+mn-cs"/>
              </a:defRPr>
            </a:lvl1pPr>
          </a:lstStyle>
          <a:p>
            <a:pPr>
              <a:defRPr/>
            </a:pPr>
            <a:endParaRPr lang="en-US"/>
          </a:p>
        </p:txBody>
      </p:sp>
      <p:sp>
        <p:nvSpPr>
          <p:cNvPr id="665605" name="Rectangle 5"/>
          <p:cNvSpPr>
            <a:spLocks noGrp="1" noChangeArrowheads="1"/>
          </p:cNvSpPr>
          <p:nvPr>
            <p:ph type="sldNum" sz="quarter" idx="3"/>
          </p:nvPr>
        </p:nvSpPr>
        <p:spPr bwMode="auto">
          <a:xfrm>
            <a:off x="3970339" y="8829824"/>
            <a:ext cx="3038475" cy="464980"/>
          </a:xfrm>
          <a:prstGeom prst="rect">
            <a:avLst/>
          </a:prstGeom>
          <a:noFill/>
          <a:ln>
            <a:noFill/>
          </a:ln>
          <a:effectLst/>
        </p:spPr>
        <p:txBody>
          <a:bodyPr vert="horz" wrap="square" lIns="92757" tIns="46378" rIns="92757" bIns="46378" numCol="1" anchor="b" anchorCtr="0" compatLnSpc="1">
            <a:prstTxWarp prst="textNoShape">
              <a:avLst/>
            </a:prstTxWarp>
          </a:bodyPr>
          <a:lstStyle>
            <a:lvl1pPr algn="r">
              <a:defRPr sz="1200" b="0">
                <a:cs typeface="+mn-cs"/>
              </a:defRPr>
            </a:lvl1pPr>
          </a:lstStyle>
          <a:p>
            <a:pPr>
              <a:defRPr/>
            </a:pPr>
            <a:fld id="{B7047DC9-8EC6-4095-A4CE-91D6F8DA0C4B}" type="slidenum">
              <a:rPr lang="en-US"/>
              <a:pPr>
                <a:defRPr/>
              </a:pPr>
              <a:t>‹#›</a:t>
            </a:fld>
            <a:endParaRPr lang="en-US"/>
          </a:p>
        </p:txBody>
      </p:sp>
    </p:spTree>
    <p:extLst>
      <p:ext uri="{BB962C8B-B14F-4D97-AF65-F5344CB8AC3E}">
        <p14:creationId xmlns:p14="http://schemas.microsoft.com/office/powerpoint/2010/main" val="1070795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2"/>
            <a:ext cx="3038475" cy="464980"/>
          </a:xfrm>
          <a:prstGeom prst="rect">
            <a:avLst/>
          </a:prstGeom>
          <a:noFill/>
          <a:ln>
            <a:noFill/>
          </a:ln>
          <a:effectLst/>
        </p:spPr>
        <p:txBody>
          <a:bodyPr vert="horz" wrap="square" lIns="92757" tIns="46378" rIns="92757" bIns="46378" numCol="1" anchor="t" anchorCtr="0" compatLnSpc="1">
            <a:prstTxWarp prst="textNoShape">
              <a:avLst/>
            </a:prstTxWarp>
          </a:bodyPr>
          <a:lstStyle>
            <a:lvl1pPr>
              <a:defRPr sz="1200" b="0">
                <a:cs typeface="+mn-cs"/>
              </a:defRPr>
            </a:lvl1pPr>
          </a:lstStyle>
          <a:p>
            <a:pPr>
              <a:defRPr/>
            </a:pPr>
            <a:endParaRPr lang="en-US"/>
          </a:p>
        </p:txBody>
      </p:sp>
      <p:sp>
        <p:nvSpPr>
          <p:cNvPr id="4099" name="Rectangle 3"/>
          <p:cNvSpPr>
            <a:spLocks noGrp="1" noChangeArrowheads="1"/>
          </p:cNvSpPr>
          <p:nvPr>
            <p:ph type="dt" idx="1"/>
          </p:nvPr>
        </p:nvSpPr>
        <p:spPr bwMode="auto">
          <a:xfrm>
            <a:off x="3971927" y="2"/>
            <a:ext cx="3038475" cy="464980"/>
          </a:xfrm>
          <a:prstGeom prst="rect">
            <a:avLst/>
          </a:prstGeom>
          <a:noFill/>
          <a:ln>
            <a:noFill/>
          </a:ln>
          <a:effectLst/>
        </p:spPr>
        <p:txBody>
          <a:bodyPr vert="horz" wrap="square" lIns="92757" tIns="46378" rIns="92757" bIns="46378" numCol="1" anchor="t" anchorCtr="0" compatLnSpc="1">
            <a:prstTxWarp prst="textNoShape">
              <a:avLst/>
            </a:prstTxWarp>
          </a:bodyPr>
          <a:lstStyle>
            <a:lvl1pPr algn="r">
              <a:defRPr sz="1200" b="0">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35040" y="4416512"/>
            <a:ext cx="5140325" cy="4181623"/>
          </a:xfrm>
          <a:prstGeom prst="rect">
            <a:avLst/>
          </a:prstGeom>
          <a:noFill/>
          <a:ln>
            <a:noFill/>
          </a:ln>
          <a:effectLst/>
        </p:spPr>
        <p:txBody>
          <a:bodyPr vert="horz" wrap="square" lIns="92757" tIns="46378" rIns="92757" bIns="4637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2" y="8831424"/>
            <a:ext cx="3038475" cy="464979"/>
          </a:xfrm>
          <a:prstGeom prst="rect">
            <a:avLst/>
          </a:prstGeom>
          <a:noFill/>
          <a:ln>
            <a:noFill/>
          </a:ln>
          <a:effectLst/>
        </p:spPr>
        <p:txBody>
          <a:bodyPr vert="horz" wrap="square" lIns="92757" tIns="46378" rIns="92757" bIns="46378" numCol="1" anchor="b" anchorCtr="0" compatLnSpc="1">
            <a:prstTxWarp prst="textNoShape">
              <a:avLst/>
            </a:prstTxWarp>
          </a:bodyPr>
          <a:lstStyle>
            <a:lvl1pPr>
              <a:defRPr sz="1200" b="0">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1927" y="8831424"/>
            <a:ext cx="3038475" cy="464979"/>
          </a:xfrm>
          <a:prstGeom prst="rect">
            <a:avLst/>
          </a:prstGeom>
          <a:noFill/>
          <a:ln>
            <a:noFill/>
          </a:ln>
          <a:effectLst/>
        </p:spPr>
        <p:txBody>
          <a:bodyPr vert="horz" wrap="square" lIns="92757" tIns="46378" rIns="92757" bIns="46378" numCol="1" anchor="b" anchorCtr="0" compatLnSpc="1">
            <a:prstTxWarp prst="textNoShape">
              <a:avLst/>
            </a:prstTxWarp>
          </a:bodyPr>
          <a:lstStyle>
            <a:lvl1pPr algn="r">
              <a:defRPr sz="1200" b="0">
                <a:cs typeface="+mn-cs"/>
              </a:defRPr>
            </a:lvl1pPr>
          </a:lstStyle>
          <a:p>
            <a:pPr>
              <a:defRPr/>
            </a:pPr>
            <a:fld id="{08801F01-8E47-4828-AFBF-327747D509A2}" type="slidenum">
              <a:rPr lang="en-US"/>
              <a:pPr>
                <a:defRPr/>
              </a:pPr>
              <a:t>‹#›</a:t>
            </a:fld>
            <a:endParaRPr lang="en-US"/>
          </a:p>
        </p:txBody>
      </p:sp>
    </p:spTree>
    <p:extLst>
      <p:ext uri="{BB962C8B-B14F-4D97-AF65-F5344CB8AC3E}">
        <p14:creationId xmlns:p14="http://schemas.microsoft.com/office/powerpoint/2010/main" val="16665146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JOY</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1</a:t>
            </a:fld>
            <a:endParaRPr lang="en-US"/>
          </a:p>
        </p:txBody>
      </p:sp>
    </p:spTree>
    <p:extLst>
      <p:ext uri="{BB962C8B-B14F-4D97-AF65-F5344CB8AC3E}">
        <p14:creationId xmlns:p14="http://schemas.microsoft.com/office/powerpoint/2010/main" val="874018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1C3D5106-2549-499F-B01B-06CCB7AAE58A}"/>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FC63A97D-905A-4EB0-87F5-79584691A8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t>JOY</a:t>
            </a:r>
          </a:p>
          <a:p>
            <a:pPr eaLnBrk="1" hangingPunct="1">
              <a:spcBef>
                <a:spcPct val="0"/>
              </a:spcBef>
            </a:pPr>
            <a:endParaRPr lang="en-US" altLang="en-US" dirty="0">
              <a:latin typeface="Arial" panose="020B0604020202020204" pitchFamily="34" charset="0"/>
            </a:endParaRPr>
          </a:p>
        </p:txBody>
      </p:sp>
      <p:sp>
        <p:nvSpPr>
          <p:cNvPr id="26628" name="Slide Number Placeholder 3">
            <a:extLst>
              <a:ext uri="{FF2B5EF4-FFF2-40B4-BE49-F238E27FC236}">
                <a16:creationId xmlns:a16="http://schemas.microsoft.com/office/drawing/2014/main" id="{15F207B2-0EB0-4B58-A1FE-B326C9EF7C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eaLnBrk="0" hangingPunct="0">
              <a:defRPr>
                <a:solidFill>
                  <a:schemeClr val="tx1"/>
                </a:solidFill>
                <a:latin typeface="Franklin Gothic Book" panose="020B0503020102020204" pitchFamily="34" charset="0"/>
                <a:ea typeface="MS PGothic" panose="020B0600070205080204" pitchFamily="34" charset="-128"/>
              </a:defRPr>
            </a:lvl1pPr>
            <a:lvl2pPr marL="742950" indent="-285750" defTabSz="881063" eaLnBrk="0" hangingPunct="0">
              <a:defRPr>
                <a:solidFill>
                  <a:schemeClr val="tx1"/>
                </a:solidFill>
                <a:latin typeface="Franklin Gothic Book" panose="020B0503020102020204" pitchFamily="34" charset="0"/>
                <a:ea typeface="MS PGothic" panose="020B0600070205080204" pitchFamily="34" charset="-128"/>
              </a:defRPr>
            </a:lvl2pPr>
            <a:lvl3pPr marL="1143000" indent="-228600" defTabSz="881063" eaLnBrk="0" hangingPunct="0">
              <a:defRPr>
                <a:solidFill>
                  <a:schemeClr val="tx1"/>
                </a:solidFill>
                <a:latin typeface="Franklin Gothic Book" panose="020B0503020102020204" pitchFamily="34" charset="0"/>
                <a:ea typeface="MS PGothic" panose="020B0600070205080204" pitchFamily="34" charset="-128"/>
              </a:defRPr>
            </a:lvl3pPr>
            <a:lvl4pPr marL="1600200" indent="-228600" defTabSz="881063" eaLnBrk="0" hangingPunct="0">
              <a:defRPr>
                <a:solidFill>
                  <a:schemeClr val="tx1"/>
                </a:solidFill>
                <a:latin typeface="Franklin Gothic Book" panose="020B0503020102020204" pitchFamily="34" charset="0"/>
                <a:ea typeface="MS PGothic" panose="020B0600070205080204" pitchFamily="34" charset="-128"/>
              </a:defRPr>
            </a:lvl4pPr>
            <a:lvl5pPr marL="2057400" indent="-228600" defTabSz="881063" eaLnBrk="0" hangingPunct="0">
              <a:defRPr>
                <a:solidFill>
                  <a:schemeClr val="tx1"/>
                </a:solidFill>
                <a:latin typeface="Franklin Gothic Book" panose="020B0503020102020204" pitchFamily="34" charset="0"/>
                <a:ea typeface="MS PGothic" panose="020B0600070205080204" pitchFamily="34" charset="-128"/>
              </a:defRPr>
            </a:lvl5pPr>
            <a:lvl6pPr marL="2514600" indent="-228600" defTabSz="881063"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defTabSz="881063"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defTabSz="881063"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defTabSz="881063"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pPr eaLnBrk="1" hangingPunct="1"/>
            <a:fld id="{A86CC237-2F47-4F76-81E8-3CCD5B9BD529}" type="slidenum">
              <a:rPr lang="en-US" altLang="en-US">
                <a:latin typeface="Arial" panose="020B0604020202020204" pitchFamily="34" charset="0"/>
              </a:rPr>
              <a:pPr eaLnBrk="1" hangingPunct="1"/>
              <a:t>10</a:t>
            </a:fld>
            <a:endParaRPr lang="en-US" altLang="en-US">
              <a:latin typeface="Arial" panose="020B0604020202020204" pitchFamily="34" charset="0"/>
            </a:endParaRPr>
          </a:p>
        </p:txBody>
      </p:sp>
      <p:sp>
        <p:nvSpPr>
          <p:cNvPr id="59397" name="Footer Placeholder 4">
            <a:extLst>
              <a:ext uri="{FF2B5EF4-FFF2-40B4-BE49-F238E27FC236}">
                <a16:creationId xmlns:a16="http://schemas.microsoft.com/office/drawing/2014/main" id="{B76D02FE-6DCA-40D4-A981-817573F9E1D6}"/>
              </a:ext>
            </a:extLst>
          </p:cNvPr>
          <p:cNvSpPr>
            <a:spLocks noGrp="1"/>
          </p:cNvSpPr>
          <p:nvPr>
            <p:ph type="ftr" sz="quarter" idx="4"/>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p>
        </p:txBody>
      </p:sp>
    </p:spTree>
    <p:extLst>
      <p:ext uri="{BB962C8B-B14F-4D97-AF65-F5344CB8AC3E}">
        <p14:creationId xmlns:p14="http://schemas.microsoft.com/office/powerpoint/2010/main" val="36044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Darneshia &amp; Joy</a:t>
            </a:r>
          </a:p>
          <a:p>
            <a:r>
              <a:rPr lang="en-US" dirty="0"/>
              <a:t>As the Helpers: </a:t>
            </a:r>
          </a:p>
          <a:p>
            <a:r>
              <a:rPr lang="en-US" dirty="0"/>
              <a:t>Recognizing signs and being self-reflective </a:t>
            </a:r>
          </a:p>
          <a:p>
            <a:r>
              <a:rPr lang="en-US" dirty="0"/>
              <a:t>Being empathetic </a:t>
            </a:r>
          </a:p>
          <a:p>
            <a:r>
              <a:rPr lang="en-US" dirty="0"/>
              <a:t>Recognizing signs within yourself, acknowledging when you might need support and who is supporting you. </a:t>
            </a:r>
          </a:p>
          <a:p>
            <a:endParaRPr lang="en-US" dirty="0"/>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11</a:t>
            </a:fld>
            <a:endParaRPr lang="en-US"/>
          </a:p>
        </p:txBody>
      </p:sp>
    </p:spTree>
    <p:extLst>
      <p:ext uri="{BB962C8B-B14F-4D97-AF65-F5344CB8AC3E}">
        <p14:creationId xmlns:p14="http://schemas.microsoft.com/office/powerpoint/2010/main" val="2483794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JOY</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12</a:t>
            </a:fld>
            <a:endParaRPr lang="en-US"/>
          </a:p>
        </p:txBody>
      </p:sp>
    </p:spTree>
    <p:extLst>
      <p:ext uri="{BB962C8B-B14F-4D97-AF65-F5344CB8AC3E}">
        <p14:creationId xmlns:p14="http://schemas.microsoft.com/office/powerpoint/2010/main" val="3746536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JOY</a:t>
            </a:r>
          </a:p>
          <a:p>
            <a:endParaRPr lang="en-US" dirty="0"/>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13</a:t>
            </a:fld>
            <a:endParaRPr lang="en-US"/>
          </a:p>
        </p:txBody>
      </p:sp>
    </p:spTree>
    <p:extLst>
      <p:ext uri="{BB962C8B-B14F-4D97-AF65-F5344CB8AC3E}">
        <p14:creationId xmlns:p14="http://schemas.microsoft.com/office/powerpoint/2010/main" val="1513651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JOY</a:t>
            </a:r>
          </a:p>
          <a:p>
            <a:endParaRPr lang="en-US" dirty="0"/>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14</a:t>
            </a:fld>
            <a:endParaRPr lang="en-US"/>
          </a:p>
        </p:txBody>
      </p:sp>
    </p:spTree>
    <p:extLst>
      <p:ext uri="{BB962C8B-B14F-4D97-AF65-F5344CB8AC3E}">
        <p14:creationId xmlns:p14="http://schemas.microsoft.com/office/powerpoint/2010/main" val="274286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JOY</a:t>
            </a:r>
          </a:p>
          <a:p>
            <a:endParaRPr lang="en-US" dirty="0"/>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15</a:t>
            </a:fld>
            <a:endParaRPr lang="en-US"/>
          </a:p>
        </p:txBody>
      </p:sp>
    </p:spTree>
    <p:extLst>
      <p:ext uri="{BB962C8B-B14F-4D97-AF65-F5344CB8AC3E}">
        <p14:creationId xmlns:p14="http://schemas.microsoft.com/office/powerpoint/2010/main" val="3073011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JOY</a:t>
            </a:r>
          </a:p>
          <a:p>
            <a:endParaRPr lang="en-US" dirty="0"/>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16</a:t>
            </a:fld>
            <a:endParaRPr lang="en-US"/>
          </a:p>
        </p:txBody>
      </p:sp>
    </p:spTree>
    <p:extLst>
      <p:ext uri="{BB962C8B-B14F-4D97-AF65-F5344CB8AC3E}">
        <p14:creationId xmlns:p14="http://schemas.microsoft.com/office/powerpoint/2010/main" val="1793157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JOY</a:t>
            </a:r>
          </a:p>
          <a:p>
            <a:r>
              <a:rPr lang="en-US" sz="1200" dirty="0"/>
              <a:t>This is why these data are important, but slide is not necessary. </a:t>
            </a:r>
          </a:p>
          <a:p>
            <a:endParaRPr lang="en-US" sz="1200" dirty="0"/>
          </a:p>
          <a:p>
            <a:endParaRPr lang="en-US" dirty="0"/>
          </a:p>
        </p:txBody>
      </p:sp>
      <p:sp>
        <p:nvSpPr>
          <p:cNvPr id="4" name="Slide Number Placeholder 3"/>
          <p:cNvSpPr>
            <a:spLocks noGrp="1"/>
          </p:cNvSpPr>
          <p:nvPr>
            <p:ph type="sldNum" sz="quarter" idx="5"/>
          </p:nvPr>
        </p:nvSpPr>
        <p:spPr/>
        <p:txBody>
          <a:bodyPr/>
          <a:lstStyle/>
          <a:p>
            <a:fld id="{B6A15525-155A-5E4F-A6B5-DD171A36D141}" type="slidenum">
              <a:rPr lang="en-US" smtClean="0"/>
              <a:t>17</a:t>
            </a:fld>
            <a:endParaRPr lang="en-US"/>
          </a:p>
        </p:txBody>
      </p:sp>
    </p:spTree>
    <p:extLst>
      <p:ext uri="{BB962C8B-B14F-4D97-AF65-F5344CB8AC3E}">
        <p14:creationId xmlns:p14="http://schemas.microsoft.com/office/powerpoint/2010/main" val="2050268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itchFamily="34" charset="0"/>
              </a:rPr>
              <a:t>Darneshia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latin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itchFamily="34" charset="0"/>
              </a:rPr>
              <a:t>Using menti-meter to have the audience generate a second word cloud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801F01-8E47-4828-AFBF-327747D509A2}"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59250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20</a:t>
            </a:fld>
            <a:endParaRPr lang="en-US"/>
          </a:p>
        </p:txBody>
      </p:sp>
    </p:spTree>
    <p:extLst>
      <p:ext uri="{BB962C8B-B14F-4D97-AF65-F5344CB8AC3E}">
        <p14:creationId xmlns:p14="http://schemas.microsoft.com/office/powerpoint/2010/main" val="2938104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JOY</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2</a:t>
            </a:fld>
            <a:endParaRPr lang="en-US"/>
          </a:p>
        </p:txBody>
      </p:sp>
    </p:spTree>
    <p:extLst>
      <p:ext uri="{BB962C8B-B14F-4D97-AF65-F5344CB8AC3E}">
        <p14:creationId xmlns:p14="http://schemas.microsoft.com/office/powerpoint/2010/main" val="2437678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21</a:t>
            </a:fld>
            <a:endParaRPr lang="en-US"/>
          </a:p>
        </p:txBody>
      </p:sp>
    </p:spTree>
    <p:extLst>
      <p:ext uri="{BB962C8B-B14F-4D97-AF65-F5344CB8AC3E}">
        <p14:creationId xmlns:p14="http://schemas.microsoft.com/office/powerpoint/2010/main" val="2898823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Joy</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22</a:t>
            </a:fld>
            <a:endParaRPr lang="en-US"/>
          </a:p>
        </p:txBody>
      </p:sp>
    </p:spTree>
    <p:extLst>
      <p:ext uri="{BB962C8B-B14F-4D97-AF65-F5344CB8AC3E}">
        <p14:creationId xmlns:p14="http://schemas.microsoft.com/office/powerpoint/2010/main" val="645805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Darneshia </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23</a:t>
            </a:fld>
            <a:endParaRPr lang="en-US"/>
          </a:p>
        </p:txBody>
      </p:sp>
    </p:spTree>
    <p:extLst>
      <p:ext uri="{BB962C8B-B14F-4D97-AF65-F5344CB8AC3E}">
        <p14:creationId xmlns:p14="http://schemas.microsoft.com/office/powerpoint/2010/main" val="1630674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Joy</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24</a:t>
            </a:fld>
            <a:endParaRPr lang="en-US"/>
          </a:p>
        </p:txBody>
      </p:sp>
    </p:spTree>
    <p:extLst>
      <p:ext uri="{BB962C8B-B14F-4D97-AF65-F5344CB8AC3E}">
        <p14:creationId xmlns:p14="http://schemas.microsoft.com/office/powerpoint/2010/main" val="2209928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Joy</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25</a:t>
            </a:fld>
            <a:endParaRPr lang="en-US"/>
          </a:p>
        </p:txBody>
      </p:sp>
    </p:spTree>
    <p:extLst>
      <p:ext uri="{BB962C8B-B14F-4D97-AF65-F5344CB8AC3E}">
        <p14:creationId xmlns:p14="http://schemas.microsoft.com/office/powerpoint/2010/main" val="2595701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JOY</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26</a:t>
            </a:fld>
            <a:endParaRPr lang="en-US"/>
          </a:p>
        </p:txBody>
      </p:sp>
    </p:spTree>
    <p:extLst>
      <p:ext uri="{BB962C8B-B14F-4D97-AF65-F5344CB8AC3E}">
        <p14:creationId xmlns:p14="http://schemas.microsoft.com/office/powerpoint/2010/main" val="4140867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Joy</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28</a:t>
            </a:fld>
            <a:endParaRPr lang="en-US"/>
          </a:p>
        </p:txBody>
      </p:sp>
    </p:spTree>
    <p:extLst>
      <p:ext uri="{BB962C8B-B14F-4D97-AF65-F5344CB8AC3E}">
        <p14:creationId xmlns:p14="http://schemas.microsoft.com/office/powerpoint/2010/main" val="2505724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Joy</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29</a:t>
            </a:fld>
            <a:endParaRPr lang="en-US"/>
          </a:p>
        </p:txBody>
      </p:sp>
    </p:spTree>
    <p:extLst>
      <p:ext uri="{BB962C8B-B14F-4D97-AF65-F5344CB8AC3E}">
        <p14:creationId xmlns:p14="http://schemas.microsoft.com/office/powerpoint/2010/main" val="4172638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Joy</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30</a:t>
            </a:fld>
            <a:endParaRPr lang="en-US"/>
          </a:p>
        </p:txBody>
      </p:sp>
    </p:spTree>
    <p:extLst>
      <p:ext uri="{BB962C8B-B14F-4D97-AF65-F5344CB8AC3E}">
        <p14:creationId xmlns:p14="http://schemas.microsoft.com/office/powerpoint/2010/main" val="4192360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Joy</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31</a:t>
            </a:fld>
            <a:endParaRPr lang="en-US"/>
          </a:p>
        </p:txBody>
      </p:sp>
    </p:spTree>
    <p:extLst>
      <p:ext uri="{BB962C8B-B14F-4D97-AF65-F5344CB8AC3E}">
        <p14:creationId xmlns:p14="http://schemas.microsoft.com/office/powerpoint/2010/main" val="839682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itchFamily="34" charset="0"/>
              </a:rPr>
              <a:t>Darneshia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itchFamily="34" charset="0"/>
              </a:rPr>
              <a:t>Using menti-meter to have the audience generate a word cloud </a:t>
            </a:r>
          </a:p>
          <a:p>
            <a:endParaRPr lang="en-US" dirty="0"/>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3</a:t>
            </a:fld>
            <a:endParaRPr lang="en-US"/>
          </a:p>
        </p:txBody>
      </p:sp>
    </p:spTree>
    <p:extLst>
      <p:ext uri="{BB962C8B-B14F-4D97-AF65-F5344CB8AC3E}">
        <p14:creationId xmlns:p14="http://schemas.microsoft.com/office/powerpoint/2010/main" val="2870085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Darneshia</a:t>
            </a:r>
          </a:p>
          <a:p>
            <a:endParaRPr lang="en-US" b="1" dirty="0"/>
          </a:p>
          <a:p>
            <a:r>
              <a:rPr lang="en-US" b="0" dirty="0"/>
              <a:t>Really emphasize the last bullet </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32</a:t>
            </a:fld>
            <a:endParaRPr lang="en-US"/>
          </a:p>
        </p:txBody>
      </p:sp>
    </p:spTree>
    <p:extLst>
      <p:ext uri="{BB962C8B-B14F-4D97-AF65-F5344CB8AC3E}">
        <p14:creationId xmlns:p14="http://schemas.microsoft.com/office/powerpoint/2010/main" val="27802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Joy</a:t>
            </a:r>
          </a:p>
          <a:p>
            <a:endParaRPr lang="en-US" b="1" dirty="0"/>
          </a:p>
          <a:p>
            <a:r>
              <a:rPr lang="en-US" b="0" dirty="0"/>
              <a:t>Do the breathing technique at the closing </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33</a:t>
            </a:fld>
            <a:endParaRPr lang="en-US"/>
          </a:p>
        </p:txBody>
      </p:sp>
    </p:spTree>
    <p:extLst>
      <p:ext uri="{BB962C8B-B14F-4D97-AF65-F5344CB8AC3E}">
        <p14:creationId xmlns:p14="http://schemas.microsoft.com/office/powerpoint/2010/main" val="1761993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JOY</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4</a:t>
            </a:fld>
            <a:endParaRPr lang="en-US"/>
          </a:p>
        </p:txBody>
      </p:sp>
    </p:spTree>
    <p:extLst>
      <p:ext uri="{BB962C8B-B14F-4D97-AF65-F5344CB8AC3E}">
        <p14:creationId xmlns:p14="http://schemas.microsoft.com/office/powerpoint/2010/main" val="2217895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556B38E9-BC74-4E2D-9B58-F1FAD020CDF8}"/>
              </a:ext>
            </a:extLst>
          </p:cNvPr>
          <p:cNvSpPr>
            <a:spLocks noGrp="1" noRot="1" noChangeAspect="1" noTextEdit="1"/>
          </p:cNvSpPr>
          <p:nvPr>
            <p:ph type="sldImg"/>
          </p:nvPr>
        </p:nvSpPr>
        <p:spPr>
          <a:xfrm>
            <a:off x="1114425" y="703263"/>
            <a:ext cx="4629150" cy="3473450"/>
          </a:xfrm>
          <a:ln/>
        </p:spPr>
      </p:sp>
      <p:sp>
        <p:nvSpPr>
          <p:cNvPr id="19459" name="Notes Placeholder 2">
            <a:extLst>
              <a:ext uri="{FF2B5EF4-FFF2-40B4-BE49-F238E27FC236}">
                <a16:creationId xmlns:a16="http://schemas.microsoft.com/office/drawing/2014/main" id="{45617331-BF94-45F0-A180-5238C4A25E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dirty="0">
                <a:latin typeface="Arial" panose="020B0604020202020204" pitchFamily="34" charset="0"/>
              </a:rPr>
              <a:t>JOY</a:t>
            </a:r>
          </a:p>
        </p:txBody>
      </p:sp>
      <p:sp>
        <p:nvSpPr>
          <p:cNvPr id="19460" name="Slide Number Placeholder 3">
            <a:extLst>
              <a:ext uri="{FF2B5EF4-FFF2-40B4-BE49-F238E27FC236}">
                <a16:creationId xmlns:a16="http://schemas.microsoft.com/office/drawing/2014/main" id="{6B8FA216-9079-4E53-A351-76D735279B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eaLnBrk="0" hangingPunct="0">
              <a:defRPr>
                <a:solidFill>
                  <a:schemeClr val="tx1"/>
                </a:solidFill>
                <a:latin typeface="Franklin Gothic Book" panose="020B0503020102020204" pitchFamily="34" charset="0"/>
                <a:ea typeface="MS PGothic" panose="020B0600070205080204" pitchFamily="34" charset="-128"/>
              </a:defRPr>
            </a:lvl1pPr>
            <a:lvl2pPr marL="742950" indent="-285750" defTabSz="881063" eaLnBrk="0" hangingPunct="0">
              <a:defRPr>
                <a:solidFill>
                  <a:schemeClr val="tx1"/>
                </a:solidFill>
                <a:latin typeface="Franklin Gothic Book" panose="020B0503020102020204" pitchFamily="34" charset="0"/>
                <a:ea typeface="MS PGothic" panose="020B0600070205080204" pitchFamily="34" charset="-128"/>
              </a:defRPr>
            </a:lvl2pPr>
            <a:lvl3pPr marL="1143000" indent="-228600" defTabSz="881063" eaLnBrk="0" hangingPunct="0">
              <a:defRPr>
                <a:solidFill>
                  <a:schemeClr val="tx1"/>
                </a:solidFill>
                <a:latin typeface="Franklin Gothic Book" panose="020B0503020102020204" pitchFamily="34" charset="0"/>
                <a:ea typeface="MS PGothic" panose="020B0600070205080204" pitchFamily="34" charset="-128"/>
              </a:defRPr>
            </a:lvl3pPr>
            <a:lvl4pPr marL="1600200" indent="-228600" defTabSz="881063" eaLnBrk="0" hangingPunct="0">
              <a:defRPr>
                <a:solidFill>
                  <a:schemeClr val="tx1"/>
                </a:solidFill>
                <a:latin typeface="Franklin Gothic Book" panose="020B0503020102020204" pitchFamily="34" charset="0"/>
                <a:ea typeface="MS PGothic" panose="020B0600070205080204" pitchFamily="34" charset="-128"/>
              </a:defRPr>
            </a:lvl4pPr>
            <a:lvl5pPr marL="2057400" indent="-228600" defTabSz="881063" eaLnBrk="0" hangingPunct="0">
              <a:defRPr>
                <a:solidFill>
                  <a:schemeClr val="tx1"/>
                </a:solidFill>
                <a:latin typeface="Franklin Gothic Book" panose="020B0503020102020204" pitchFamily="34" charset="0"/>
                <a:ea typeface="MS PGothic" panose="020B0600070205080204" pitchFamily="34" charset="-128"/>
              </a:defRPr>
            </a:lvl5pPr>
            <a:lvl6pPr marL="2514600" indent="-228600" defTabSz="881063"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defTabSz="881063"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defTabSz="881063"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defTabSz="881063"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pPr eaLnBrk="1" hangingPunct="1"/>
            <a:fld id="{50AC4AAB-FB45-45C6-9796-F05D5AD88C35}" type="slidenum">
              <a:rPr lang="en-US" altLang="en-US">
                <a:latin typeface="Arial" panose="020B0604020202020204" pitchFamily="34" charset="0"/>
              </a:rPr>
              <a:pPr eaLnBrk="1" hangingPunct="1"/>
              <a:t>5</a:t>
            </a:fld>
            <a:endParaRPr lang="en-US" altLang="en-US">
              <a:latin typeface="Arial" panose="020B0604020202020204" pitchFamily="34" charset="0"/>
            </a:endParaRPr>
          </a:p>
        </p:txBody>
      </p:sp>
    </p:spTree>
    <p:extLst>
      <p:ext uri="{BB962C8B-B14F-4D97-AF65-F5344CB8AC3E}">
        <p14:creationId xmlns:p14="http://schemas.microsoft.com/office/powerpoint/2010/main" val="2426022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505980"/>
            <a:ext cx="5661660" cy="4520985"/>
          </a:xfrm>
        </p:spPr>
        <p:txBody>
          <a:bodyPr/>
          <a:lstStyle/>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rPr>
              <a:t>JOY</a:t>
            </a:r>
          </a:p>
          <a:p>
            <a:pPr lvl="1"/>
            <a:endParaRPr lang="en-US" dirty="0"/>
          </a:p>
          <a:p>
            <a:pPr lvl="1"/>
            <a:r>
              <a:rPr lang="en-US" dirty="0"/>
              <a:t>Therefore, we must be able to experience, tolerate, verbalize, and hold the trauma and pain that we see in children and families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78582-18F8-4878-9F59-CFFF5FD68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427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effectLst/>
                <a:latin typeface="Arial" panose="020B0604020202020204" pitchFamily="34" charset="0"/>
              </a:rPr>
              <a:t>Darneshia  with the slide  - Joy gives the example of Hurricane Katrina</a:t>
            </a:r>
          </a:p>
          <a:p>
            <a:pPr marL="285750" indent="-285750">
              <a:buAutoNum type="romanUcPeriod"/>
            </a:pPr>
            <a:r>
              <a:rPr lang="en-US" dirty="0">
                <a:effectLst/>
                <a:latin typeface="Arial" panose="020B0604020202020204" pitchFamily="34" charset="0"/>
              </a:rPr>
              <a:t>Professionalization as First Responders: </a:t>
            </a:r>
          </a:p>
          <a:p>
            <a:pPr marL="0" indent="0">
              <a:buNone/>
            </a:pPr>
            <a:r>
              <a:rPr lang="en-US" dirty="0">
                <a:effectLst/>
                <a:latin typeface="Arial" panose="020B0604020202020204" pitchFamily="34" charset="0"/>
              </a:rPr>
              <a:t>“A caseworker is required to make potentially life or death</a:t>
            </a:r>
            <a:br>
              <a:rPr lang="en-US" dirty="0"/>
            </a:br>
            <a:r>
              <a:rPr lang="en-US" dirty="0">
                <a:effectLst/>
                <a:latin typeface="Arial" panose="020B0604020202020204" pitchFamily="34" charset="0"/>
              </a:rPr>
              <a:t>recommendations and decisions every day with every telephone</a:t>
            </a:r>
            <a:br>
              <a:rPr lang="en-US" dirty="0"/>
            </a:br>
            <a:r>
              <a:rPr lang="en-US" dirty="0">
                <a:effectLst/>
                <a:latin typeface="Arial" panose="020B0604020202020204" pitchFamily="34" charset="0"/>
              </a:rPr>
              <a:t>call, visit, and activity. It is, without exaggeration, one of the</a:t>
            </a:r>
            <a:br>
              <a:rPr lang="en-US" dirty="0"/>
            </a:br>
            <a:r>
              <a:rPr lang="en-US" dirty="0">
                <a:effectLst/>
                <a:latin typeface="Arial" panose="020B0604020202020204" pitchFamily="34" charset="0"/>
              </a:rPr>
              <a:t>most important positions in government and in society.” – PCG Human Services </a:t>
            </a:r>
          </a:p>
          <a:p>
            <a:endParaRPr lang="en-US" dirty="0">
              <a:effectLst/>
              <a:latin typeface="Arial" panose="020B0604020202020204" pitchFamily="34" charset="0"/>
            </a:endParaRPr>
          </a:p>
          <a:p>
            <a:r>
              <a:rPr lang="en-US" dirty="0">
                <a:effectLst/>
                <a:latin typeface="Arial" panose="020B0604020202020204" pitchFamily="34" charset="0"/>
              </a:rPr>
              <a:t>Shared duties of first responders including child welfare workers: </a:t>
            </a:r>
          </a:p>
          <a:p>
            <a:endParaRPr lang="en-US" dirty="0">
              <a:effectLst/>
              <a:latin typeface="Arial" panose="020B0604020202020204" pitchFamily="34" charset="0"/>
            </a:endParaRPr>
          </a:p>
          <a:p>
            <a:pPr marL="171450" indent="-171450">
              <a:buFont typeface="Arial" panose="020B0604020202020204" pitchFamily="34" charset="0"/>
              <a:buChar char="•"/>
            </a:pPr>
            <a:r>
              <a:rPr lang="en-US" dirty="0">
                <a:effectLst/>
                <a:latin typeface="Arial" panose="020B0604020202020204" pitchFamily="34" charset="0"/>
              </a:rPr>
              <a:t>They respond to crises in the community</a:t>
            </a:r>
          </a:p>
          <a:p>
            <a:pPr marL="171450" indent="-171450">
              <a:buFont typeface="Arial" panose="020B0604020202020204" pitchFamily="34" charset="0"/>
              <a:buChar char="•"/>
            </a:pPr>
            <a:r>
              <a:rPr lang="en-US" dirty="0">
                <a:effectLst/>
                <a:latin typeface="Arial" panose="020B0604020202020204" pitchFamily="34" charset="0"/>
              </a:rPr>
              <a:t>They perform their duties as an emergency</a:t>
            </a:r>
          </a:p>
          <a:p>
            <a:pPr marL="171450" indent="-171450">
              <a:buFont typeface="Arial" panose="020B0604020202020204" pitchFamily="34" charset="0"/>
              <a:buChar char="•"/>
            </a:pPr>
            <a:r>
              <a:rPr lang="en-US" dirty="0">
                <a:effectLst/>
                <a:latin typeface="Arial" panose="020B0604020202020204" pitchFamily="34" charset="0"/>
              </a:rPr>
              <a:t>Their role has to be available (at least on call) 24 hours a day, seven days a week</a:t>
            </a:r>
          </a:p>
          <a:p>
            <a:pPr marL="171450" indent="-171450">
              <a:buFont typeface="Arial" panose="020B0604020202020204" pitchFamily="34" charset="0"/>
              <a:buChar char="•"/>
            </a:pPr>
            <a:r>
              <a:rPr lang="en-US" dirty="0">
                <a:effectLst/>
                <a:latin typeface="Arial" panose="020B0604020202020204" pitchFamily="34" charset="0"/>
              </a:rPr>
              <a:t>They are required to travel to the emergency or crisis</a:t>
            </a:r>
          </a:p>
          <a:p>
            <a:pPr marL="171450" indent="-171450">
              <a:buFont typeface="Arial" panose="020B0604020202020204" pitchFamily="34" charset="0"/>
              <a:buChar char="•"/>
            </a:pPr>
            <a:r>
              <a:rPr lang="en-US" dirty="0">
                <a:effectLst/>
                <a:latin typeface="Arial" panose="020B0604020202020204" pitchFamily="34" charset="0"/>
              </a:rPr>
              <a:t>They interact with people who are vulnerable, injured, or possibly angry and aggressive</a:t>
            </a:r>
          </a:p>
          <a:p>
            <a:pPr marL="171450" indent="-171450">
              <a:buFont typeface="Arial" panose="020B0604020202020204" pitchFamily="34" charset="0"/>
              <a:buChar char="•"/>
            </a:pPr>
            <a:r>
              <a:rPr lang="en-US" dirty="0">
                <a:effectLst/>
                <a:latin typeface="Arial" panose="020B0604020202020204" pitchFamily="34" charset="0"/>
              </a:rPr>
              <a:t>They must be prepared to make life or death decisions on the scene</a:t>
            </a:r>
          </a:p>
          <a:p>
            <a:pPr marL="171450" indent="-171450">
              <a:buFont typeface="Arial" panose="020B0604020202020204" pitchFamily="34" charset="0"/>
              <a:buChar char="•"/>
            </a:pPr>
            <a:r>
              <a:rPr lang="en-US" dirty="0">
                <a:effectLst/>
                <a:latin typeface="Arial" panose="020B0604020202020204" pitchFamily="34" charset="0"/>
              </a:rPr>
              <a:t>They literally enter the unknown and must be trained and prepared to address any situation once they are there</a:t>
            </a:r>
          </a:p>
          <a:p>
            <a:pPr marL="171450" indent="-171450">
              <a:buFont typeface="Arial" panose="020B0604020202020204" pitchFamily="34" charset="0"/>
              <a:buChar char="•"/>
            </a:pPr>
            <a:r>
              <a:rPr lang="en-US" dirty="0">
                <a:effectLst/>
                <a:latin typeface="Arial" panose="020B0604020202020204" pitchFamily="34" charset="0"/>
              </a:rPr>
              <a:t>They prepare for the potential for secondary trauma – particularly where children are involved</a:t>
            </a:r>
          </a:p>
          <a:p>
            <a:pPr marL="171450" indent="-171450">
              <a:buFont typeface="Arial" panose="020B0604020202020204" pitchFamily="34" charset="0"/>
              <a:buChar char="•"/>
            </a:pPr>
            <a:endParaRPr lang="en-US" dirty="0">
              <a:effectLst/>
              <a:latin typeface="Arial" panose="020B0604020202020204" pitchFamily="34" charset="0"/>
            </a:endParaRPr>
          </a:p>
          <a:p>
            <a:pPr marL="0" lvl="0" indent="0">
              <a:buFont typeface="Arial" panose="020B0604020202020204" pitchFamily="34" charset="0"/>
              <a:buNone/>
            </a:pPr>
            <a:endParaRPr lang="en-US" dirty="0">
              <a:effectLst/>
              <a:latin typeface="Arial" panose="020B0604020202020204" pitchFamily="34" charset="0"/>
            </a:endParaRPr>
          </a:p>
          <a:p>
            <a:pPr marL="0" lvl="0" indent="0">
              <a:buFont typeface="Arial" panose="020B0604020202020204" pitchFamily="34" charset="0"/>
              <a:buNone/>
            </a:pPr>
            <a:r>
              <a:rPr lang="en-US" dirty="0">
                <a:effectLst/>
                <a:latin typeface="Arial" panose="020B0604020202020204" pitchFamily="34" charset="0"/>
              </a:rPr>
              <a:t>What makes this more difficult/complex during a pandemic is that often caseworkers are doing this on weekends, nights or holidays with limited information or access to sufficient data that might be available to other first responders and with the increased pressure of tight timelines and expectations in turn arounds under the watchful eye of the public (media, advocacy, etc.) and heavier caseloads. </a:t>
            </a:r>
          </a:p>
          <a:p>
            <a:pPr marL="0" lvl="0" indent="0">
              <a:buFont typeface="Arial" panose="020B0604020202020204" pitchFamily="34" charset="0"/>
              <a:buNone/>
            </a:pPr>
            <a:endParaRPr lang="en-US" dirty="0">
              <a:effectLst/>
              <a:latin typeface="Arial" panose="020B0604020202020204" pitchFamily="34" charset="0"/>
            </a:endParaRPr>
          </a:p>
          <a:p>
            <a:pPr marL="0" lvl="0" indent="0">
              <a:buFont typeface="Arial" panose="020B0604020202020204" pitchFamily="34" charset="0"/>
              <a:buNone/>
            </a:pPr>
            <a:r>
              <a:rPr lang="en-US" dirty="0">
                <a:effectLst/>
                <a:latin typeface="Arial" panose="020B0604020202020204" pitchFamily="34" charset="0"/>
              </a:rPr>
              <a:t>II. Supporting Staff Performance and Retention </a:t>
            </a:r>
          </a:p>
          <a:p>
            <a:pPr marL="171450" lvl="0" indent="-171450">
              <a:buFont typeface="Arial" panose="020B0604020202020204" pitchFamily="34" charset="0"/>
              <a:buChar char="•"/>
            </a:pPr>
            <a:r>
              <a:rPr lang="en-US" dirty="0">
                <a:effectLst/>
                <a:latin typeface="Arial" panose="020B0604020202020204" pitchFamily="34" charset="0"/>
              </a:rPr>
              <a:t>Turnover among child welfare caseworkers is very high: estimated between 30-40% nationwide, with the average tenure being less than two years.</a:t>
            </a:r>
          </a:p>
          <a:p>
            <a:pPr marL="628650" lvl="1" indent="-171450">
              <a:buFont typeface="Arial" panose="020B0604020202020204" pitchFamily="34" charset="0"/>
              <a:buChar char="•"/>
            </a:pPr>
            <a:r>
              <a:rPr lang="en-US" dirty="0">
                <a:effectLst/>
                <a:latin typeface="Arial" panose="020B0604020202020204" pitchFamily="34" charset="0"/>
              </a:rPr>
              <a:t>Complex work (greater than expected)</a:t>
            </a:r>
          </a:p>
          <a:p>
            <a:pPr marL="628650" lvl="1" indent="-171450">
              <a:buFont typeface="Arial" panose="020B0604020202020204" pitchFamily="34" charset="0"/>
              <a:buChar char="•"/>
            </a:pPr>
            <a:r>
              <a:rPr lang="en-US" dirty="0">
                <a:effectLst/>
                <a:latin typeface="Arial" panose="020B0604020202020204" pitchFamily="34" charset="0"/>
              </a:rPr>
              <a:t>Lack of appreciation or recognition </a:t>
            </a:r>
          </a:p>
          <a:p>
            <a:pPr marL="628650" lvl="1" indent="-171450">
              <a:buFont typeface="Arial" panose="020B0604020202020204" pitchFamily="34" charset="0"/>
              <a:buChar char="•"/>
            </a:pPr>
            <a:r>
              <a:rPr lang="en-US" dirty="0">
                <a:effectLst/>
                <a:latin typeface="Arial" panose="020B0604020202020204" pitchFamily="34" charset="0"/>
              </a:rPr>
              <a:t>High profile/tragic cases – heavy toll</a:t>
            </a:r>
          </a:p>
          <a:p>
            <a:pPr marL="628650" lvl="1" indent="-171450">
              <a:buFont typeface="Arial" panose="020B0604020202020204" pitchFamily="34" charset="0"/>
              <a:buChar char="•"/>
            </a:pPr>
            <a:r>
              <a:rPr lang="en-US" dirty="0">
                <a:effectLst/>
                <a:latin typeface="Arial" panose="020B0604020202020204" pitchFamily="34" charset="0"/>
              </a:rPr>
              <a:t>Personal reasons </a:t>
            </a:r>
          </a:p>
          <a:p>
            <a:pPr marL="171450" lvl="0" indent="-171450">
              <a:buFont typeface="Arial" panose="020B0604020202020204" pitchFamily="34" charset="0"/>
              <a:buChar char="•"/>
            </a:pPr>
            <a:r>
              <a:rPr lang="en-US" dirty="0">
                <a:effectLst/>
                <a:latin typeface="Arial" panose="020B0604020202020204" pitchFamily="34" charset="0"/>
              </a:rPr>
              <a:t>A need to build trusting relationships </a:t>
            </a:r>
          </a:p>
          <a:p>
            <a:pPr marL="628650" lvl="1" indent="-171450">
              <a:buFont typeface="Arial" panose="020B0604020202020204" pitchFamily="34" charset="0"/>
              <a:buChar char="•"/>
            </a:pPr>
            <a:r>
              <a:rPr lang="en-US" dirty="0">
                <a:effectLst/>
                <a:latin typeface="Arial" panose="020B0604020202020204" pitchFamily="34" charset="0"/>
              </a:rPr>
              <a:t>With families (particularly in navigating transferred cases </a:t>
            </a:r>
          </a:p>
          <a:p>
            <a:pPr marL="628650" lvl="1" indent="-171450">
              <a:buFont typeface="Arial" panose="020B0604020202020204" pitchFamily="34" charset="0"/>
              <a:buChar char="•"/>
            </a:pPr>
            <a:r>
              <a:rPr lang="en-US" dirty="0">
                <a:effectLst/>
                <a:latin typeface="Arial" panose="020B0604020202020204" pitchFamily="34" charset="0"/>
              </a:rPr>
              <a:t>With coworkers and leadership (mutual respect) </a:t>
            </a:r>
          </a:p>
          <a:p>
            <a:pPr marL="628650" lvl="1" indent="-171450">
              <a:buFont typeface="Arial" panose="020B0604020202020204" pitchFamily="34" charset="0"/>
              <a:buChar char="•"/>
            </a:pPr>
            <a:r>
              <a:rPr lang="en-US" dirty="0">
                <a:effectLst/>
                <a:latin typeface="Arial" panose="020B0604020202020204" pitchFamily="34" charset="0"/>
              </a:rPr>
              <a:t>Opportunities for teaming and not carrying the work alone </a:t>
            </a:r>
          </a:p>
          <a:p>
            <a:pPr marL="171450" lvl="0" indent="-171450">
              <a:buFont typeface="Arial" panose="020B0604020202020204" pitchFamily="34" charset="0"/>
              <a:buChar char="•"/>
            </a:pPr>
            <a:r>
              <a:rPr lang="en-US" dirty="0">
                <a:effectLst/>
                <a:latin typeface="Arial" panose="020B0604020202020204" pitchFamily="34" charset="0"/>
              </a:rPr>
              <a:t>Recognizing the impact of overreaching capacity while trying to fill vacancies </a:t>
            </a:r>
          </a:p>
          <a:p>
            <a:pPr marL="628650" lvl="1" indent="-171450">
              <a:buFont typeface="Arial" panose="020B0604020202020204" pitchFamily="34" charset="0"/>
              <a:buChar char="•"/>
            </a:pPr>
            <a:r>
              <a:rPr lang="en-US" dirty="0">
                <a:effectLst/>
                <a:latin typeface="Arial" panose="020B0604020202020204" pitchFamily="34" charset="0"/>
              </a:rPr>
              <a:t>Frequently it takes almost nine months or more for a newly hired caseworker to be assigned a caseload and become effective. </a:t>
            </a:r>
          </a:p>
          <a:p>
            <a:pPr marL="171450" lvl="0" indent="-171450">
              <a:buFont typeface="Arial" panose="020B0604020202020204" pitchFamily="34" charset="0"/>
              <a:buChar char="•"/>
            </a:pPr>
            <a:r>
              <a:rPr lang="en-US" dirty="0">
                <a:effectLst/>
                <a:latin typeface="Arial" panose="020B0604020202020204" pitchFamily="34" charset="0"/>
              </a:rPr>
              <a:t>Supporting mental health </a:t>
            </a:r>
          </a:p>
          <a:p>
            <a:pPr marL="628650" lvl="1" indent="-171450">
              <a:buFont typeface="Arial" panose="020B0604020202020204" pitchFamily="34" charset="0"/>
              <a:buChar char="•"/>
            </a:pPr>
            <a:r>
              <a:rPr lang="en-US" dirty="0">
                <a:effectLst/>
                <a:latin typeface="Arial" panose="020B0604020202020204" pitchFamily="34" charset="0"/>
              </a:rPr>
              <a:t>Viable supports for addressing secondary trauma </a:t>
            </a:r>
          </a:p>
          <a:p>
            <a:pPr marL="628650" lvl="1" indent="-171450">
              <a:buFont typeface="Arial" panose="020B0604020202020204" pitchFamily="34" charset="0"/>
              <a:buChar char="•"/>
            </a:pPr>
            <a:r>
              <a:rPr lang="en-US" dirty="0">
                <a:effectLst/>
                <a:latin typeface="Arial" panose="020B0604020202020204" pitchFamily="34" charset="0"/>
              </a:rPr>
              <a:t>When possible creating opportunities for role shifts to non-field positions for a period of time </a:t>
            </a:r>
          </a:p>
          <a:p>
            <a:pPr marL="628650" lvl="1" indent="-171450">
              <a:buFont typeface="Arial" panose="020B0604020202020204" pitchFamily="34" charset="0"/>
              <a:buChar char="•"/>
            </a:pPr>
            <a:r>
              <a:rPr lang="en-US" dirty="0">
                <a:effectLst/>
                <a:latin typeface="Arial" panose="020B0604020202020204" pitchFamily="34" charset="0"/>
              </a:rPr>
              <a:t>Opportunities for growth  and additional training </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7</a:t>
            </a:fld>
            <a:endParaRPr lang="en-US"/>
          </a:p>
        </p:txBody>
      </p:sp>
    </p:spTree>
    <p:extLst>
      <p:ext uri="{BB962C8B-B14F-4D97-AF65-F5344CB8AC3E}">
        <p14:creationId xmlns:p14="http://schemas.microsoft.com/office/powerpoint/2010/main" val="4112441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JOY</a:t>
            </a:r>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8</a:t>
            </a:fld>
            <a:endParaRPr lang="en-US"/>
          </a:p>
        </p:txBody>
      </p:sp>
    </p:spTree>
    <p:extLst>
      <p:ext uri="{BB962C8B-B14F-4D97-AF65-F5344CB8AC3E}">
        <p14:creationId xmlns:p14="http://schemas.microsoft.com/office/powerpoint/2010/main" val="166134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JOY</a:t>
            </a:r>
          </a:p>
          <a:p>
            <a:endParaRPr lang="en-US" dirty="0"/>
          </a:p>
        </p:txBody>
      </p:sp>
      <p:sp>
        <p:nvSpPr>
          <p:cNvPr id="4" name="Slide Number Placeholder 3"/>
          <p:cNvSpPr>
            <a:spLocks noGrp="1"/>
          </p:cNvSpPr>
          <p:nvPr>
            <p:ph type="sldNum" sz="quarter" idx="5"/>
          </p:nvPr>
        </p:nvSpPr>
        <p:spPr/>
        <p:txBody>
          <a:bodyPr/>
          <a:lstStyle/>
          <a:p>
            <a:pPr>
              <a:defRPr/>
            </a:pPr>
            <a:fld id="{08801F01-8E47-4828-AFBF-327747D509A2}" type="slidenum">
              <a:rPr lang="en-US" smtClean="0"/>
              <a:pPr>
                <a:defRPr/>
              </a:pPr>
              <a:t>9</a:t>
            </a:fld>
            <a:endParaRPr lang="en-US"/>
          </a:p>
        </p:txBody>
      </p:sp>
    </p:spTree>
    <p:extLst>
      <p:ext uri="{BB962C8B-B14F-4D97-AF65-F5344CB8AC3E}">
        <p14:creationId xmlns:p14="http://schemas.microsoft.com/office/powerpoint/2010/main" val="850201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userDrawn="1"/>
        </p:nvGrpSpPr>
        <p:grpSpPr>
          <a:xfrm>
            <a:off x="0" y="0"/>
            <a:ext cx="9144000" cy="6858000"/>
            <a:chOff x="0" y="0"/>
            <a:chExt cx="12192000" cy="6858000"/>
          </a:xfrm>
        </p:grpSpPr>
        <p:grpSp>
          <p:nvGrpSpPr>
            <p:cNvPr id="4" name="Group 3"/>
            <p:cNvGrpSpPr/>
            <p:nvPr userDrawn="1"/>
          </p:nvGrpSpPr>
          <p:grpSpPr>
            <a:xfrm>
              <a:off x="0" y="0"/>
              <a:ext cx="12192000" cy="6858000"/>
              <a:chOff x="3048000" y="0"/>
              <a:chExt cx="9144000" cy="6858000"/>
            </a:xfrm>
          </p:grpSpPr>
          <p:sp>
            <p:nvSpPr>
              <p:cNvPr id="11" name="Rectangle 10"/>
              <p:cNvSpPr/>
              <p:nvPr userDrawn="1"/>
            </p:nvSpPr>
            <p:spPr>
              <a:xfrm>
                <a:off x="3048000" y="0"/>
                <a:ext cx="9144000" cy="50218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 name="Group 11"/>
              <p:cNvGrpSpPr/>
              <p:nvPr userDrawn="1"/>
            </p:nvGrpSpPr>
            <p:grpSpPr>
              <a:xfrm>
                <a:off x="3048000" y="4886325"/>
                <a:ext cx="9144000" cy="145013"/>
                <a:chOff x="0" y="4876799"/>
                <a:chExt cx="9011160" cy="145015"/>
              </a:xfrm>
            </p:grpSpPr>
            <p:sp>
              <p:nvSpPr>
                <p:cNvPr id="15" name="Rectangle 14"/>
                <p:cNvSpPr/>
                <p:nvPr userDrawn="1"/>
              </p:nvSpPr>
              <p:spPr>
                <a:xfrm>
                  <a:off x="0" y="4876799"/>
                  <a:ext cx="1806436" cy="1450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1801181" y="4876799"/>
                  <a:ext cx="1806436" cy="1450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userDrawn="1"/>
              </p:nvSpPr>
              <p:spPr>
                <a:xfrm>
                  <a:off x="3602362" y="4876799"/>
                  <a:ext cx="1806436" cy="14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5403543" y="4876799"/>
                  <a:ext cx="1806436" cy="145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userDrawn="1"/>
              </p:nvSpPr>
              <p:spPr>
                <a:xfrm>
                  <a:off x="7204724" y="4876799"/>
                  <a:ext cx="1806436" cy="145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4" name="Rectangle 13"/>
              <p:cNvSpPr/>
              <p:nvPr userDrawn="1"/>
            </p:nvSpPr>
            <p:spPr>
              <a:xfrm>
                <a:off x="3048000" y="5021814"/>
                <a:ext cx="9144000" cy="1836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3610" y="151165"/>
              <a:ext cx="2748029" cy="2066517"/>
            </a:xfrm>
            <a:prstGeom prst="rect">
              <a:avLst/>
            </a:prstGeom>
          </p:spPr>
        </p:pic>
      </p:grpSp>
      <p:sp>
        <p:nvSpPr>
          <p:cNvPr id="2" name="Title 1"/>
          <p:cNvSpPr>
            <a:spLocks noGrp="1"/>
          </p:cNvSpPr>
          <p:nvPr userDrawn="1">
            <p:ph type="ctrTitle"/>
          </p:nvPr>
        </p:nvSpPr>
        <p:spPr>
          <a:xfrm>
            <a:off x="762001" y="1524001"/>
            <a:ext cx="8039099" cy="2809462"/>
          </a:xfrm>
        </p:spPr>
        <p:txBody>
          <a:bodyPr anchor="b">
            <a:normAutofit/>
          </a:bodyPr>
          <a:lstStyle>
            <a:lvl1pPr algn="l">
              <a:defRPr sz="3300"/>
            </a:lvl1pPr>
          </a:lstStyle>
          <a:p>
            <a:r>
              <a:rPr lang="en-US" dirty="0"/>
              <a:t>Click to edit Master title style</a:t>
            </a:r>
          </a:p>
        </p:txBody>
      </p:sp>
      <p:sp>
        <p:nvSpPr>
          <p:cNvPr id="3" name="Subtitle 2"/>
          <p:cNvSpPr>
            <a:spLocks noGrp="1"/>
          </p:cNvSpPr>
          <p:nvPr userDrawn="1">
            <p:ph type="subTitle" idx="1"/>
          </p:nvPr>
        </p:nvSpPr>
        <p:spPr>
          <a:xfrm>
            <a:off x="762001" y="5202238"/>
            <a:ext cx="8039099" cy="969962"/>
          </a:xfrm>
        </p:spPr>
        <p:txBody>
          <a:bodyPr/>
          <a:lstStyle>
            <a:lvl1pPr marL="0" indent="0" algn="l">
              <a:buNone/>
              <a:defRPr sz="1800">
                <a:solidFill>
                  <a:schemeClr val="accent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8" name="Date Placeholder 3"/>
          <p:cNvSpPr>
            <a:spLocks noGrp="1"/>
          </p:cNvSpPr>
          <p:nvPr userDrawn="1">
            <p:ph type="dt" sz="half" idx="2"/>
          </p:nvPr>
        </p:nvSpPr>
        <p:spPr>
          <a:xfrm>
            <a:off x="342901" y="6312453"/>
            <a:ext cx="1349237" cy="365125"/>
          </a:xfrm>
          <a:prstGeom prst="rect">
            <a:avLst/>
          </a:prstGeom>
        </p:spPr>
        <p:txBody>
          <a:bodyPr vert="horz" lIns="91440" tIns="45720" rIns="91440" bIns="45720" rtlCol="0" anchor="ctr"/>
          <a:lstStyle>
            <a:lvl1pPr algn="l">
              <a:defRPr sz="750">
                <a:solidFill>
                  <a:schemeClr val="accent1"/>
                </a:solidFill>
                <a:latin typeface="Arial" panose="020B0604020202020204" pitchFamily="34" charset="0"/>
                <a:cs typeface="Arial" panose="020B0604020202020204" pitchFamily="34" charset="0"/>
              </a:defRPr>
            </a:lvl1pPr>
          </a:lstStyle>
          <a:p>
            <a:fld id="{099775D2-A848-499C-BAB1-E610BCA4BA21}" type="datetimeFigureOut">
              <a:rPr lang="en-US" smtClean="0"/>
              <a:pPr/>
              <a:t>1/11/2022</a:t>
            </a:fld>
            <a:endParaRPr lang="en-US"/>
          </a:p>
        </p:txBody>
      </p:sp>
      <p:sp>
        <p:nvSpPr>
          <p:cNvPr id="9" name="Footer Placeholder 4"/>
          <p:cNvSpPr>
            <a:spLocks noGrp="1"/>
          </p:cNvSpPr>
          <p:nvPr userDrawn="1">
            <p:ph type="ftr" sz="quarter" idx="3"/>
          </p:nvPr>
        </p:nvSpPr>
        <p:spPr>
          <a:xfrm>
            <a:off x="1786945" y="6312453"/>
            <a:ext cx="6268790" cy="365125"/>
          </a:xfrm>
          <a:prstGeom prst="rect">
            <a:avLst/>
          </a:prstGeom>
        </p:spPr>
        <p:txBody>
          <a:bodyPr vert="horz" lIns="91440" tIns="45720" rIns="91440" bIns="45720" rtlCol="0" anchor="ctr"/>
          <a:lstStyle>
            <a:lvl1pPr algn="r">
              <a:defRPr sz="750">
                <a:solidFill>
                  <a:schemeClr val="accent1"/>
                </a:solidFill>
                <a:latin typeface="Arial" panose="020B0604020202020204" pitchFamily="34" charset="0"/>
                <a:cs typeface="Arial" panose="020B0604020202020204" pitchFamily="34" charset="0"/>
              </a:defRPr>
            </a:lvl1pPr>
          </a:lstStyle>
          <a:p>
            <a:endParaRPr lang="en-US" dirty="0"/>
          </a:p>
        </p:txBody>
      </p:sp>
      <p:sp>
        <p:nvSpPr>
          <p:cNvPr id="10" name="Slide Number Placeholder 5"/>
          <p:cNvSpPr>
            <a:spLocks noGrp="1"/>
          </p:cNvSpPr>
          <p:nvPr userDrawn="1">
            <p:ph type="sldNum" sz="quarter" idx="4"/>
          </p:nvPr>
        </p:nvSpPr>
        <p:spPr>
          <a:xfrm>
            <a:off x="8155057" y="6312453"/>
            <a:ext cx="646043" cy="365125"/>
          </a:xfrm>
          <a:prstGeom prst="rect">
            <a:avLst/>
          </a:prstGeom>
        </p:spPr>
        <p:txBody>
          <a:bodyPr vert="horz" lIns="91440" tIns="45720" rIns="91440" bIns="45720" rtlCol="0" anchor="ctr"/>
          <a:lstStyle>
            <a:lvl1pPr algn="r">
              <a:defRPr sz="750">
                <a:solidFill>
                  <a:schemeClr val="accent1"/>
                </a:solidFill>
                <a:latin typeface="Arial" panose="020B0604020202020204" pitchFamily="34" charset="0"/>
                <a:cs typeface="Arial" panose="020B0604020202020204" pitchFamily="34" charset="0"/>
              </a:defRPr>
            </a:lvl1pPr>
          </a:lstStyle>
          <a:p>
            <a:fld id="{91B4BA70-C109-4765-8DED-6CEBD4699AC8}" type="slidenum">
              <a:rPr lang="en-US" smtClean="0"/>
              <a:pPr/>
              <a:t>‹#›</a:t>
            </a:fld>
            <a:endParaRPr lang="en-US"/>
          </a:p>
        </p:txBody>
      </p:sp>
    </p:spTree>
    <p:extLst>
      <p:ext uri="{BB962C8B-B14F-4D97-AF65-F5344CB8AC3E}">
        <p14:creationId xmlns:p14="http://schemas.microsoft.com/office/powerpoint/2010/main" val="427443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9775D2-A848-499C-BAB1-E610BCA4BA21}"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4BA70-C109-4765-8DED-6CEBD4699AC8}" type="slidenum">
              <a:rPr lang="en-US" smtClean="0"/>
              <a:t>‹#›</a:t>
            </a:fld>
            <a:endParaRPr lang="en-US"/>
          </a:p>
        </p:txBody>
      </p:sp>
    </p:spTree>
    <p:extLst>
      <p:ext uri="{BB962C8B-B14F-4D97-AF65-F5344CB8AC3E}">
        <p14:creationId xmlns:p14="http://schemas.microsoft.com/office/powerpoint/2010/main" val="2407696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color ba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9775D2-A848-499C-BAB1-E610BCA4BA21}"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4BA70-C109-4765-8DED-6CEBD4699AC8}" type="slidenum">
              <a:rPr lang="en-US" smtClean="0"/>
              <a:t>‹#›</a:t>
            </a:fld>
            <a:endParaRPr lang="en-US"/>
          </a:p>
        </p:txBody>
      </p:sp>
    </p:spTree>
    <p:extLst>
      <p:ext uri="{BB962C8B-B14F-4D97-AF65-F5344CB8AC3E}">
        <p14:creationId xmlns:p14="http://schemas.microsoft.com/office/powerpoint/2010/main" val="464650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0D832-95A9-4090-B3BD-B435DA7AE9F2}" type="datetimeFigureOut">
              <a:rPr lang="en-US" smtClean="0"/>
              <a:pPr/>
              <a:t>1/11/2022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5E5AE50-7CA1-4D74-B49B-7F9CF35E0575}" type="slidenum">
              <a:rPr lang="en-US" smtClean="0"/>
              <a:pPr>
                <a:defRPr/>
              </a:pPr>
              <a:t>‹#›</a:t>
            </a:fld>
            <a:endParaRPr lang="en-US" dirty="0"/>
          </a:p>
        </p:txBody>
      </p:sp>
    </p:spTree>
    <p:extLst>
      <p:ext uri="{BB962C8B-B14F-4D97-AF65-F5344CB8AC3E}">
        <p14:creationId xmlns:p14="http://schemas.microsoft.com/office/powerpoint/2010/main" val="2115844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68B0AFA-52A2-4263-A985-6E8FF978F889}" type="datetime1">
              <a:rPr lang="en-US" smtClean="0"/>
              <a:pPr>
                <a:defRPr/>
              </a:pPr>
              <a:t>1/11/2022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F25600-40D4-4FB2-8B89-BE6D008B0ED4}" type="slidenum">
              <a:rPr lang="en-US" smtClean="0"/>
              <a:pPr>
                <a:defRPr/>
              </a:pPr>
              <a:t>‹#›</a:t>
            </a:fld>
            <a:endParaRPr lang="en-US"/>
          </a:p>
        </p:txBody>
      </p:sp>
    </p:spTree>
    <p:extLst>
      <p:ext uri="{BB962C8B-B14F-4D97-AF65-F5344CB8AC3E}">
        <p14:creationId xmlns:p14="http://schemas.microsoft.com/office/powerpoint/2010/main" val="2630174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2BFDF-0695-40EE-B2BF-7B55835F91A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A7520B3-FE09-456E-9F85-38D639865B1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FD8D430-C6DE-448A-A0D2-675CDFD1841A}"/>
              </a:ext>
            </a:extLst>
          </p:cNvPr>
          <p:cNvSpPr>
            <a:spLocks noGrp="1"/>
          </p:cNvSpPr>
          <p:nvPr>
            <p:ph type="dt" sz="half" idx="10"/>
          </p:nvPr>
        </p:nvSpPr>
        <p:spPr/>
        <p:txBody>
          <a:bodyPr/>
          <a:lstStyle/>
          <a:p>
            <a:fld id="{099775D2-A848-499C-BAB1-E610BCA4BA21}" type="datetimeFigureOut">
              <a:rPr lang="en-US" smtClean="0"/>
              <a:pPr/>
              <a:t>1/11/2022</a:t>
            </a:fld>
            <a:endParaRPr lang="en-US"/>
          </a:p>
        </p:txBody>
      </p:sp>
      <p:sp>
        <p:nvSpPr>
          <p:cNvPr id="5" name="Footer Placeholder 4">
            <a:extLst>
              <a:ext uri="{FF2B5EF4-FFF2-40B4-BE49-F238E27FC236}">
                <a16:creationId xmlns:a16="http://schemas.microsoft.com/office/drawing/2014/main" id="{BAB93D53-1FB9-4585-923A-57B35108BA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B1190A-FF44-4D35-91F7-8CC6ECC714BB}"/>
              </a:ext>
            </a:extLst>
          </p:cNvPr>
          <p:cNvSpPr>
            <a:spLocks noGrp="1"/>
          </p:cNvSpPr>
          <p:nvPr>
            <p:ph type="sldNum" sz="quarter" idx="12"/>
          </p:nvPr>
        </p:nvSpPr>
        <p:spPr/>
        <p:txBody>
          <a:bodyPr/>
          <a:lstStyle/>
          <a:p>
            <a:fld id="{91B4BA70-C109-4765-8DED-6CEBD4699AC8}" type="slidenum">
              <a:rPr lang="en-US" smtClean="0"/>
              <a:pPr/>
              <a:t>‹#›</a:t>
            </a:fld>
            <a:endParaRPr lang="en-US"/>
          </a:p>
        </p:txBody>
      </p:sp>
    </p:spTree>
    <p:extLst>
      <p:ext uri="{BB962C8B-B14F-4D97-AF65-F5344CB8AC3E}">
        <p14:creationId xmlns:p14="http://schemas.microsoft.com/office/powerpoint/2010/main" val="1983960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69BD6-5B00-4B58-8EC9-738340C61F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9A8A5A-DCED-45E7-A498-E96480B93A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E30D04-3C78-419A-A297-8A9636E9255E}"/>
              </a:ext>
            </a:extLst>
          </p:cNvPr>
          <p:cNvSpPr>
            <a:spLocks noGrp="1"/>
          </p:cNvSpPr>
          <p:nvPr>
            <p:ph type="dt" sz="half" idx="10"/>
          </p:nvPr>
        </p:nvSpPr>
        <p:spPr/>
        <p:txBody>
          <a:bodyPr/>
          <a:lstStyle/>
          <a:p>
            <a:fld id="{099775D2-A848-499C-BAB1-E610BCA4BA21}" type="datetimeFigureOut">
              <a:rPr lang="en-US" smtClean="0"/>
              <a:t>1/11/2022</a:t>
            </a:fld>
            <a:endParaRPr lang="en-US"/>
          </a:p>
        </p:txBody>
      </p:sp>
      <p:sp>
        <p:nvSpPr>
          <p:cNvPr id="5" name="Footer Placeholder 4">
            <a:extLst>
              <a:ext uri="{FF2B5EF4-FFF2-40B4-BE49-F238E27FC236}">
                <a16:creationId xmlns:a16="http://schemas.microsoft.com/office/drawing/2014/main" id="{946C1C24-4177-4BD6-A764-9EF4D1739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E9D4B-1817-4CD7-8447-F317ACBB0DCF}"/>
              </a:ext>
            </a:extLst>
          </p:cNvPr>
          <p:cNvSpPr>
            <a:spLocks noGrp="1"/>
          </p:cNvSpPr>
          <p:nvPr>
            <p:ph type="sldNum" sz="quarter" idx="12"/>
          </p:nvPr>
        </p:nvSpPr>
        <p:spPr/>
        <p:txBody>
          <a:bodyPr/>
          <a:lstStyle/>
          <a:p>
            <a:fld id="{91B4BA70-C109-4765-8DED-6CEBD4699AC8}" type="slidenum">
              <a:rPr lang="en-US" smtClean="0"/>
              <a:t>‹#›</a:t>
            </a:fld>
            <a:endParaRPr lang="en-US"/>
          </a:p>
        </p:txBody>
      </p:sp>
    </p:spTree>
    <p:extLst>
      <p:ext uri="{BB962C8B-B14F-4D97-AF65-F5344CB8AC3E}">
        <p14:creationId xmlns:p14="http://schemas.microsoft.com/office/powerpoint/2010/main" val="3308328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86629-9056-4973-8B11-EF73BF20199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0B4A157-47A4-4E37-9D60-D905D6E8D88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E7B4A9-02F4-4E52-8098-DDE84FDEEC98}"/>
              </a:ext>
            </a:extLst>
          </p:cNvPr>
          <p:cNvSpPr>
            <a:spLocks noGrp="1"/>
          </p:cNvSpPr>
          <p:nvPr>
            <p:ph type="dt" sz="half" idx="10"/>
          </p:nvPr>
        </p:nvSpPr>
        <p:spPr/>
        <p:txBody>
          <a:bodyPr/>
          <a:lstStyle/>
          <a:p>
            <a:pPr>
              <a:defRPr/>
            </a:pPr>
            <a:fld id="{E68B0AFA-52A2-4263-A985-6E8FF978F889}" type="datetime1">
              <a:rPr lang="en-US" smtClean="0"/>
              <a:pPr>
                <a:defRPr/>
              </a:pPr>
              <a:t>1/11/2022</a:t>
            </a:fld>
            <a:endParaRPr lang="en-US"/>
          </a:p>
        </p:txBody>
      </p:sp>
      <p:sp>
        <p:nvSpPr>
          <p:cNvPr id="5" name="Footer Placeholder 4">
            <a:extLst>
              <a:ext uri="{FF2B5EF4-FFF2-40B4-BE49-F238E27FC236}">
                <a16:creationId xmlns:a16="http://schemas.microsoft.com/office/drawing/2014/main" id="{9BBF0D81-3BC1-4A3A-A3C0-E5574D988BC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EF2D61F-6F6B-4273-A33B-0FC32335F79B}"/>
              </a:ext>
            </a:extLst>
          </p:cNvPr>
          <p:cNvSpPr>
            <a:spLocks noGrp="1"/>
          </p:cNvSpPr>
          <p:nvPr>
            <p:ph type="sldNum" sz="quarter" idx="12"/>
          </p:nvPr>
        </p:nvSpPr>
        <p:spPr/>
        <p:txBody>
          <a:bodyPr/>
          <a:lstStyle/>
          <a:p>
            <a:pPr>
              <a:defRPr/>
            </a:pPr>
            <a:fld id="{37F25600-40D4-4FB2-8B89-BE6D008B0ED4}" type="slidenum">
              <a:rPr lang="en-US" smtClean="0"/>
              <a:pPr>
                <a:defRPr/>
              </a:pPr>
              <a:t>‹#›</a:t>
            </a:fld>
            <a:endParaRPr lang="en-US"/>
          </a:p>
        </p:txBody>
      </p:sp>
    </p:spTree>
    <p:extLst>
      <p:ext uri="{BB962C8B-B14F-4D97-AF65-F5344CB8AC3E}">
        <p14:creationId xmlns:p14="http://schemas.microsoft.com/office/powerpoint/2010/main" val="794342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8C788-E061-4AAC-B808-6F1B2A28DF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7BC370-1CED-4D4C-B890-71EEBA94438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25893C-954B-470E-8522-426E75F79F6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CF699D-8B24-4076-87FA-9E8ADA70D304}"/>
              </a:ext>
            </a:extLst>
          </p:cNvPr>
          <p:cNvSpPr>
            <a:spLocks noGrp="1"/>
          </p:cNvSpPr>
          <p:nvPr>
            <p:ph type="dt" sz="half" idx="10"/>
          </p:nvPr>
        </p:nvSpPr>
        <p:spPr/>
        <p:txBody>
          <a:bodyPr/>
          <a:lstStyle/>
          <a:p>
            <a:fld id="{099775D2-A848-499C-BAB1-E610BCA4BA21}" type="datetimeFigureOut">
              <a:rPr lang="en-US" smtClean="0"/>
              <a:pPr/>
              <a:t>1/11/2022</a:t>
            </a:fld>
            <a:endParaRPr lang="en-US"/>
          </a:p>
        </p:txBody>
      </p:sp>
      <p:sp>
        <p:nvSpPr>
          <p:cNvPr id="6" name="Footer Placeholder 5">
            <a:extLst>
              <a:ext uri="{FF2B5EF4-FFF2-40B4-BE49-F238E27FC236}">
                <a16:creationId xmlns:a16="http://schemas.microsoft.com/office/drawing/2014/main" id="{41F4E887-3231-4014-8123-6255882F6DE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116ACA-25AF-4DAE-A7D3-2899F332CEB2}"/>
              </a:ext>
            </a:extLst>
          </p:cNvPr>
          <p:cNvSpPr>
            <a:spLocks noGrp="1"/>
          </p:cNvSpPr>
          <p:nvPr>
            <p:ph type="sldNum" sz="quarter" idx="12"/>
          </p:nvPr>
        </p:nvSpPr>
        <p:spPr/>
        <p:txBody>
          <a:bodyPr/>
          <a:lstStyle/>
          <a:p>
            <a:fld id="{91B4BA70-C109-4765-8DED-6CEBD4699AC8}" type="slidenum">
              <a:rPr lang="en-US" smtClean="0"/>
              <a:pPr/>
              <a:t>‹#›</a:t>
            </a:fld>
            <a:endParaRPr lang="en-US"/>
          </a:p>
        </p:txBody>
      </p:sp>
    </p:spTree>
    <p:extLst>
      <p:ext uri="{BB962C8B-B14F-4D97-AF65-F5344CB8AC3E}">
        <p14:creationId xmlns:p14="http://schemas.microsoft.com/office/powerpoint/2010/main" val="1577216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EBAA-FA3C-44FA-82CD-895C48E43C5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15B54D-4459-4E1C-AC0C-8994B128447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98204AA-D777-4E14-9A12-8DA31FC50E8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60B972-41F7-4754-B41C-55F1984CC57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8519C-E479-4EA2-8E7C-F8665190EF3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272B1-3D6A-480F-84E4-0D40A21F45A5}"/>
              </a:ext>
            </a:extLst>
          </p:cNvPr>
          <p:cNvSpPr>
            <a:spLocks noGrp="1"/>
          </p:cNvSpPr>
          <p:nvPr>
            <p:ph type="dt" sz="half" idx="10"/>
          </p:nvPr>
        </p:nvSpPr>
        <p:spPr/>
        <p:txBody>
          <a:bodyPr/>
          <a:lstStyle/>
          <a:p>
            <a:fld id="{099775D2-A848-499C-BAB1-E610BCA4BA21}" type="datetimeFigureOut">
              <a:rPr lang="en-US" smtClean="0"/>
              <a:pPr/>
              <a:t>1/11/2022</a:t>
            </a:fld>
            <a:endParaRPr lang="en-US"/>
          </a:p>
        </p:txBody>
      </p:sp>
      <p:sp>
        <p:nvSpPr>
          <p:cNvPr id="8" name="Footer Placeholder 7">
            <a:extLst>
              <a:ext uri="{FF2B5EF4-FFF2-40B4-BE49-F238E27FC236}">
                <a16:creationId xmlns:a16="http://schemas.microsoft.com/office/drawing/2014/main" id="{EB3AA096-E8BF-4F45-A9D2-7CA3CFA9B3C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B0B156E-9C58-4F0F-9E7C-458006792295}"/>
              </a:ext>
            </a:extLst>
          </p:cNvPr>
          <p:cNvSpPr>
            <a:spLocks noGrp="1"/>
          </p:cNvSpPr>
          <p:nvPr>
            <p:ph type="sldNum" sz="quarter" idx="12"/>
          </p:nvPr>
        </p:nvSpPr>
        <p:spPr/>
        <p:txBody>
          <a:bodyPr/>
          <a:lstStyle/>
          <a:p>
            <a:fld id="{91B4BA70-C109-4765-8DED-6CEBD4699AC8}" type="slidenum">
              <a:rPr lang="en-US" smtClean="0"/>
              <a:pPr/>
              <a:t>‹#›</a:t>
            </a:fld>
            <a:endParaRPr lang="en-US"/>
          </a:p>
        </p:txBody>
      </p:sp>
    </p:spTree>
    <p:extLst>
      <p:ext uri="{BB962C8B-B14F-4D97-AF65-F5344CB8AC3E}">
        <p14:creationId xmlns:p14="http://schemas.microsoft.com/office/powerpoint/2010/main" val="1287642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9E4B-2293-4760-B331-78FEAC35A4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0951B6-0954-4E81-A7AB-6644ADF3A5F7}"/>
              </a:ext>
            </a:extLst>
          </p:cNvPr>
          <p:cNvSpPr>
            <a:spLocks noGrp="1"/>
          </p:cNvSpPr>
          <p:nvPr>
            <p:ph type="dt" sz="half" idx="10"/>
          </p:nvPr>
        </p:nvSpPr>
        <p:spPr/>
        <p:txBody>
          <a:bodyPr/>
          <a:lstStyle/>
          <a:p>
            <a:fld id="{099775D2-A848-499C-BAB1-E610BCA4BA21}" type="datetimeFigureOut">
              <a:rPr lang="en-US" smtClean="0"/>
              <a:t>1/11/2022</a:t>
            </a:fld>
            <a:endParaRPr lang="en-US"/>
          </a:p>
        </p:txBody>
      </p:sp>
      <p:sp>
        <p:nvSpPr>
          <p:cNvPr id="4" name="Footer Placeholder 3">
            <a:extLst>
              <a:ext uri="{FF2B5EF4-FFF2-40B4-BE49-F238E27FC236}">
                <a16:creationId xmlns:a16="http://schemas.microsoft.com/office/drawing/2014/main" id="{C0A0DB75-7AE1-4E43-97F6-4C66598D63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268936-4288-4FE0-808E-96A5B67E812D}"/>
              </a:ext>
            </a:extLst>
          </p:cNvPr>
          <p:cNvSpPr>
            <a:spLocks noGrp="1"/>
          </p:cNvSpPr>
          <p:nvPr>
            <p:ph type="sldNum" sz="quarter" idx="12"/>
          </p:nvPr>
        </p:nvSpPr>
        <p:spPr/>
        <p:txBody>
          <a:bodyPr/>
          <a:lstStyle/>
          <a:p>
            <a:fld id="{91B4BA70-C109-4765-8DED-6CEBD4699AC8}" type="slidenum">
              <a:rPr lang="en-US" smtClean="0"/>
              <a:t>‹#›</a:t>
            </a:fld>
            <a:endParaRPr lang="en-US"/>
          </a:p>
        </p:txBody>
      </p:sp>
    </p:spTree>
    <p:extLst>
      <p:ext uri="{BB962C8B-B14F-4D97-AF65-F5344CB8AC3E}">
        <p14:creationId xmlns:p14="http://schemas.microsoft.com/office/powerpoint/2010/main" val="1183793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Han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userDrawn="1"/>
        </p:nvGrpSpPr>
        <p:grpSpPr>
          <a:xfrm>
            <a:off x="0" y="0"/>
            <a:ext cx="9144000" cy="6858000"/>
            <a:chOff x="0" y="0"/>
            <a:chExt cx="12192000" cy="6858000"/>
          </a:xfrm>
        </p:grpSpPr>
        <p:sp>
          <p:nvSpPr>
            <p:cNvPr id="23" name="Rectangle 22"/>
            <p:cNvSpPr/>
            <p:nvPr userDrawn="1"/>
          </p:nvSpPr>
          <p:spPr>
            <a:xfrm>
              <a:off x="0" y="0"/>
              <a:ext cx="12192000" cy="50218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3610" y="151165"/>
              <a:ext cx="2748029" cy="2066517"/>
            </a:xfrm>
            <a:prstGeom prst="rect">
              <a:avLst/>
            </a:prstGeom>
          </p:spPr>
        </p:pic>
        <p:pic>
          <p:nvPicPr>
            <p:cNvPr id="4" name="Picture 3"/>
            <p:cNvPicPr>
              <a:picLocks noChangeAspect="1"/>
            </p:cNvPicPr>
            <p:nvPr userDrawn="1"/>
          </p:nvPicPr>
          <p:blipFill rotWithShape="1">
            <a:blip r:embed="rId4">
              <a:extLst>
                <a:ext uri="{28A0092B-C50C-407E-A947-70E740481C1C}">
                  <a14:useLocalDpi xmlns:a14="http://schemas.microsoft.com/office/drawing/2010/main" val="0"/>
                </a:ext>
              </a:extLst>
            </a:blip>
            <a:srcRect t="26069"/>
            <a:stretch/>
          </p:blipFill>
          <p:spPr>
            <a:xfrm>
              <a:off x="0" y="1787856"/>
              <a:ext cx="12192000" cy="5070143"/>
            </a:xfrm>
            <a:prstGeom prst="rect">
              <a:avLst/>
            </a:prstGeom>
          </p:spPr>
        </p:pic>
        <p:grpSp>
          <p:nvGrpSpPr>
            <p:cNvPr id="24" name="Group 23"/>
            <p:cNvGrpSpPr/>
            <p:nvPr userDrawn="1"/>
          </p:nvGrpSpPr>
          <p:grpSpPr>
            <a:xfrm>
              <a:off x="0" y="4886325"/>
              <a:ext cx="12192000" cy="145013"/>
              <a:chOff x="0" y="4876799"/>
              <a:chExt cx="9011160" cy="145015"/>
            </a:xfrm>
          </p:grpSpPr>
          <p:sp>
            <p:nvSpPr>
              <p:cNvPr id="26" name="Rectangle 25"/>
              <p:cNvSpPr/>
              <p:nvPr userDrawn="1"/>
            </p:nvSpPr>
            <p:spPr>
              <a:xfrm>
                <a:off x="0" y="4876799"/>
                <a:ext cx="1806436" cy="1450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p:cNvSpPr/>
              <p:nvPr userDrawn="1"/>
            </p:nvSpPr>
            <p:spPr>
              <a:xfrm>
                <a:off x="1801181" y="4876799"/>
                <a:ext cx="1806436" cy="1450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p:cNvSpPr/>
              <p:nvPr userDrawn="1"/>
            </p:nvSpPr>
            <p:spPr>
              <a:xfrm>
                <a:off x="3602362" y="4876799"/>
                <a:ext cx="1806436" cy="14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p:cNvSpPr/>
              <p:nvPr userDrawn="1"/>
            </p:nvSpPr>
            <p:spPr>
              <a:xfrm>
                <a:off x="5403543" y="4876799"/>
                <a:ext cx="1806436" cy="145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p:cNvSpPr/>
              <p:nvPr userDrawn="1"/>
            </p:nvSpPr>
            <p:spPr>
              <a:xfrm>
                <a:off x="7204724" y="4876799"/>
                <a:ext cx="1806436" cy="145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5" name="Rectangle 24"/>
            <p:cNvSpPr/>
            <p:nvPr userDrawn="1"/>
          </p:nvSpPr>
          <p:spPr>
            <a:xfrm>
              <a:off x="0" y="5021814"/>
              <a:ext cx="12192000" cy="1836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p:cNvSpPr>
            <a:spLocks noGrp="1"/>
          </p:cNvSpPr>
          <p:nvPr userDrawn="1">
            <p:ph type="ctrTitle"/>
          </p:nvPr>
        </p:nvSpPr>
        <p:spPr>
          <a:xfrm>
            <a:off x="762001" y="1524001"/>
            <a:ext cx="8039099" cy="2809462"/>
          </a:xfrm>
        </p:spPr>
        <p:txBody>
          <a:bodyPr anchor="b">
            <a:normAutofit/>
          </a:bodyPr>
          <a:lstStyle>
            <a:lvl1pPr algn="l">
              <a:defRPr sz="3300"/>
            </a:lvl1pPr>
          </a:lstStyle>
          <a:p>
            <a:r>
              <a:rPr lang="en-US" dirty="0"/>
              <a:t>Click to edit Master title style</a:t>
            </a:r>
          </a:p>
        </p:txBody>
      </p:sp>
      <p:sp>
        <p:nvSpPr>
          <p:cNvPr id="3" name="Subtitle 2"/>
          <p:cNvSpPr>
            <a:spLocks noGrp="1"/>
          </p:cNvSpPr>
          <p:nvPr userDrawn="1">
            <p:ph type="subTitle" idx="1"/>
          </p:nvPr>
        </p:nvSpPr>
        <p:spPr>
          <a:xfrm>
            <a:off x="762001" y="5202238"/>
            <a:ext cx="8039099" cy="969962"/>
          </a:xfrm>
        </p:spPr>
        <p:txBody>
          <a:bodyPr/>
          <a:lstStyle>
            <a:lvl1pPr marL="0" indent="0" algn="l">
              <a:buNone/>
              <a:defRPr sz="1800">
                <a:solidFill>
                  <a:schemeClr val="accent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8" name="Date Placeholder 3"/>
          <p:cNvSpPr>
            <a:spLocks noGrp="1"/>
          </p:cNvSpPr>
          <p:nvPr userDrawn="1">
            <p:ph type="dt" sz="half" idx="2"/>
          </p:nvPr>
        </p:nvSpPr>
        <p:spPr>
          <a:xfrm>
            <a:off x="342901" y="6312453"/>
            <a:ext cx="1349237" cy="365125"/>
          </a:xfrm>
          <a:prstGeom prst="rect">
            <a:avLst/>
          </a:prstGeom>
        </p:spPr>
        <p:txBody>
          <a:bodyPr vert="horz" lIns="91440" tIns="45720" rIns="91440" bIns="45720" rtlCol="0" anchor="ctr"/>
          <a:lstStyle>
            <a:lvl1pPr algn="l">
              <a:defRPr sz="750">
                <a:solidFill>
                  <a:schemeClr val="accent1"/>
                </a:solidFill>
                <a:latin typeface="Arial" panose="020B0604020202020204" pitchFamily="34" charset="0"/>
                <a:cs typeface="Arial" panose="020B0604020202020204" pitchFamily="34" charset="0"/>
              </a:defRPr>
            </a:lvl1pPr>
          </a:lstStyle>
          <a:p>
            <a:fld id="{099775D2-A848-499C-BAB1-E610BCA4BA21}" type="datetimeFigureOut">
              <a:rPr lang="en-US" smtClean="0"/>
              <a:pPr/>
              <a:t>1/11/2022</a:t>
            </a:fld>
            <a:endParaRPr lang="en-US"/>
          </a:p>
        </p:txBody>
      </p:sp>
      <p:sp>
        <p:nvSpPr>
          <p:cNvPr id="9" name="Footer Placeholder 4"/>
          <p:cNvSpPr>
            <a:spLocks noGrp="1"/>
          </p:cNvSpPr>
          <p:nvPr userDrawn="1">
            <p:ph type="ftr" sz="quarter" idx="3"/>
          </p:nvPr>
        </p:nvSpPr>
        <p:spPr>
          <a:xfrm>
            <a:off x="1786945" y="6312453"/>
            <a:ext cx="6268790" cy="365125"/>
          </a:xfrm>
          <a:prstGeom prst="rect">
            <a:avLst/>
          </a:prstGeom>
        </p:spPr>
        <p:txBody>
          <a:bodyPr vert="horz" lIns="91440" tIns="45720" rIns="91440" bIns="45720" rtlCol="0" anchor="ctr"/>
          <a:lstStyle>
            <a:lvl1pPr algn="r">
              <a:defRPr sz="750">
                <a:solidFill>
                  <a:schemeClr val="accent1"/>
                </a:solidFill>
                <a:latin typeface="Arial" panose="020B0604020202020204" pitchFamily="34" charset="0"/>
                <a:cs typeface="Arial" panose="020B0604020202020204" pitchFamily="34" charset="0"/>
              </a:defRPr>
            </a:lvl1pPr>
          </a:lstStyle>
          <a:p>
            <a:endParaRPr lang="en-US" dirty="0"/>
          </a:p>
        </p:txBody>
      </p:sp>
      <p:sp>
        <p:nvSpPr>
          <p:cNvPr id="10" name="Slide Number Placeholder 5"/>
          <p:cNvSpPr>
            <a:spLocks noGrp="1"/>
          </p:cNvSpPr>
          <p:nvPr userDrawn="1">
            <p:ph type="sldNum" sz="quarter" idx="4"/>
          </p:nvPr>
        </p:nvSpPr>
        <p:spPr>
          <a:xfrm>
            <a:off x="8155057" y="6312453"/>
            <a:ext cx="646043" cy="365125"/>
          </a:xfrm>
          <a:prstGeom prst="rect">
            <a:avLst/>
          </a:prstGeom>
        </p:spPr>
        <p:txBody>
          <a:bodyPr vert="horz" lIns="91440" tIns="45720" rIns="91440" bIns="45720" rtlCol="0" anchor="ctr"/>
          <a:lstStyle>
            <a:lvl1pPr algn="r">
              <a:defRPr sz="750">
                <a:solidFill>
                  <a:schemeClr val="accent1"/>
                </a:solidFill>
                <a:latin typeface="Arial" panose="020B0604020202020204" pitchFamily="34" charset="0"/>
                <a:cs typeface="Arial" panose="020B0604020202020204" pitchFamily="34" charset="0"/>
              </a:defRPr>
            </a:lvl1pPr>
          </a:lstStyle>
          <a:p>
            <a:fld id="{91B4BA70-C109-4765-8DED-6CEBD4699AC8}" type="slidenum">
              <a:rPr lang="en-US" smtClean="0"/>
              <a:pPr/>
              <a:t>‹#›</a:t>
            </a:fld>
            <a:endParaRPr lang="en-US"/>
          </a:p>
        </p:txBody>
      </p:sp>
    </p:spTree>
    <p:extLst>
      <p:ext uri="{BB962C8B-B14F-4D97-AF65-F5344CB8AC3E}">
        <p14:creationId xmlns:p14="http://schemas.microsoft.com/office/powerpoint/2010/main" val="1590882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C70B52-F3DE-4951-B82A-9C7A80B29240}"/>
              </a:ext>
            </a:extLst>
          </p:cNvPr>
          <p:cNvSpPr>
            <a:spLocks noGrp="1"/>
          </p:cNvSpPr>
          <p:nvPr>
            <p:ph type="dt" sz="half" idx="10"/>
          </p:nvPr>
        </p:nvSpPr>
        <p:spPr/>
        <p:txBody>
          <a:bodyPr/>
          <a:lstStyle/>
          <a:p>
            <a:fld id="{25E0D832-95A9-4090-B3BD-B435DA7AE9F2}" type="datetimeFigureOut">
              <a:rPr lang="en-US" smtClean="0"/>
              <a:pPr/>
              <a:t>1/11/2022</a:t>
            </a:fld>
            <a:endParaRPr lang="en-US"/>
          </a:p>
        </p:txBody>
      </p:sp>
      <p:sp>
        <p:nvSpPr>
          <p:cNvPr id="3" name="Footer Placeholder 2">
            <a:extLst>
              <a:ext uri="{FF2B5EF4-FFF2-40B4-BE49-F238E27FC236}">
                <a16:creationId xmlns:a16="http://schemas.microsoft.com/office/drawing/2014/main" id="{FD2F8C76-D4F6-4631-A31F-599978069BE6}"/>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3BEB930F-4FDD-4FF7-8572-82FCC52B42C2}"/>
              </a:ext>
            </a:extLst>
          </p:cNvPr>
          <p:cNvSpPr>
            <a:spLocks noGrp="1"/>
          </p:cNvSpPr>
          <p:nvPr>
            <p:ph type="sldNum" sz="quarter" idx="12"/>
          </p:nvPr>
        </p:nvSpPr>
        <p:spPr/>
        <p:txBody>
          <a:bodyPr/>
          <a:lstStyle/>
          <a:p>
            <a:pPr>
              <a:defRPr/>
            </a:pPr>
            <a:fld id="{35E5AE50-7CA1-4D74-B49B-7F9CF35E0575}" type="slidenum">
              <a:rPr lang="en-US" smtClean="0"/>
              <a:pPr>
                <a:defRPr/>
              </a:pPr>
              <a:t>‹#›</a:t>
            </a:fld>
            <a:endParaRPr lang="en-US" dirty="0"/>
          </a:p>
        </p:txBody>
      </p:sp>
    </p:spTree>
    <p:extLst>
      <p:ext uri="{BB962C8B-B14F-4D97-AF65-F5344CB8AC3E}">
        <p14:creationId xmlns:p14="http://schemas.microsoft.com/office/powerpoint/2010/main" val="3017232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D7A62-18F5-404B-AE9B-FDE86F56341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4D715EA-B1C5-4641-9E13-8FD2458239C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07FA01-28DA-4A04-853B-BD5458E25F6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EFBF0DA-73E1-4490-8474-7555134FB327}"/>
              </a:ext>
            </a:extLst>
          </p:cNvPr>
          <p:cNvSpPr>
            <a:spLocks noGrp="1"/>
          </p:cNvSpPr>
          <p:nvPr>
            <p:ph type="dt" sz="half" idx="10"/>
          </p:nvPr>
        </p:nvSpPr>
        <p:spPr/>
        <p:txBody>
          <a:bodyPr/>
          <a:lstStyle/>
          <a:p>
            <a:fld id="{099775D2-A848-499C-BAB1-E610BCA4BA21}" type="datetimeFigureOut">
              <a:rPr lang="en-US" smtClean="0"/>
              <a:pPr/>
              <a:t>1/11/2022</a:t>
            </a:fld>
            <a:endParaRPr lang="en-US"/>
          </a:p>
        </p:txBody>
      </p:sp>
      <p:sp>
        <p:nvSpPr>
          <p:cNvPr id="6" name="Footer Placeholder 5">
            <a:extLst>
              <a:ext uri="{FF2B5EF4-FFF2-40B4-BE49-F238E27FC236}">
                <a16:creationId xmlns:a16="http://schemas.microsoft.com/office/drawing/2014/main" id="{D8371B18-C27A-4784-9642-85018086F8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671271-5E3F-409A-9B64-FDBAE30A4ADE}"/>
              </a:ext>
            </a:extLst>
          </p:cNvPr>
          <p:cNvSpPr>
            <a:spLocks noGrp="1"/>
          </p:cNvSpPr>
          <p:nvPr>
            <p:ph type="sldNum" sz="quarter" idx="12"/>
          </p:nvPr>
        </p:nvSpPr>
        <p:spPr/>
        <p:txBody>
          <a:bodyPr/>
          <a:lstStyle/>
          <a:p>
            <a:fld id="{91B4BA70-C109-4765-8DED-6CEBD4699AC8}" type="slidenum">
              <a:rPr lang="en-US" smtClean="0"/>
              <a:pPr/>
              <a:t>‹#›</a:t>
            </a:fld>
            <a:endParaRPr lang="en-US"/>
          </a:p>
        </p:txBody>
      </p:sp>
    </p:spTree>
    <p:extLst>
      <p:ext uri="{BB962C8B-B14F-4D97-AF65-F5344CB8AC3E}">
        <p14:creationId xmlns:p14="http://schemas.microsoft.com/office/powerpoint/2010/main" val="1032401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5FAC-683F-4299-AB89-C48FC73BDD9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27290E4-81A3-4BB0-8FD1-EA89F1498F4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B18B4B-98EF-46BF-BB5B-072E699566D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49B7FF1-22F2-45FE-9ACC-E94566DD9B7F}"/>
              </a:ext>
            </a:extLst>
          </p:cNvPr>
          <p:cNvSpPr>
            <a:spLocks noGrp="1"/>
          </p:cNvSpPr>
          <p:nvPr>
            <p:ph type="dt" sz="half" idx="10"/>
          </p:nvPr>
        </p:nvSpPr>
        <p:spPr/>
        <p:txBody>
          <a:bodyPr/>
          <a:lstStyle/>
          <a:p>
            <a:fld id="{099775D2-A848-499C-BAB1-E610BCA4BA21}" type="datetimeFigureOut">
              <a:rPr lang="en-US" smtClean="0"/>
              <a:pPr/>
              <a:t>1/11/2022</a:t>
            </a:fld>
            <a:endParaRPr lang="en-US"/>
          </a:p>
        </p:txBody>
      </p:sp>
      <p:sp>
        <p:nvSpPr>
          <p:cNvPr id="6" name="Footer Placeholder 5">
            <a:extLst>
              <a:ext uri="{FF2B5EF4-FFF2-40B4-BE49-F238E27FC236}">
                <a16:creationId xmlns:a16="http://schemas.microsoft.com/office/drawing/2014/main" id="{6CEC7DC2-BC8B-4817-909A-46A98ED799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6039CE-DD01-4A13-BA4C-B4D0451E9A3D}"/>
              </a:ext>
            </a:extLst>
          </p:cNvPr>
          <p:cNvSpPr>
            <a:spLocks noGrp="1"/>
          </p:cNvSpPr>
          <p:nvPr>
            <p:ph type="sldNum" sz="quarter" idx="12"/>
          </p:nvPr>
        </p:nvSpPr>
        <p:spPr/>
        <p:txBody>
          <a:bodyPr/>
          <a:lstStyle/>
          <a:p>
            <a:fld id="{91B4BA70-C109-4765-8DED-6CEBD4699AC8}" type="slidenum">
              <a:rPr lang="en-US" smtClean="0"/>
              <a:pPr/>
              <a:t>‹#›</a:t>
            </a:fld>
            <a:endParaRPr lang="en-US"/>
          </a:p>
        </p:txBody>
      </p:sp>
    </p:spTree>
    <p:extLst>
      <p:ext uri="{BB962C8B-B14F-4D97-AF65-F5344CB8AC3E}">
        <p14:creationId xmlns:p14="http://schemas.microsoft.com/office/powerpoint/2010/main" val="1545481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FD68-1029-4500-8D10-42B9E6EEB5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7B0109-34E3-4CC7-977B-DBFF37B15E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FC67AE-8815-4E25-B488-E1B7AAC15A20}"/>
              </a:ext>
            </a:extLst>
          </p:cNvPr>
          <p:cNvSpPr>
            <a:spLocks noGrp="1"/>
          </p:cNvSpPr>
          <p:nvPr>
            <p:ph type="dt" sz="half" idx="10"/>
          </p:nvPr>
        </p:nvSpPr>
        <p:spPr/>
        <p:txBody>
          <a:bodyPr/>
          <a:lstStyle/>
          <a:p>
            <a:fld id="{099775D2-A848-499C-BAB1-E610BCA4BA21}" type="datetimeFigureOut">
              <a:rPr lang="en-US" smtClean="0"/>
              <a:pPr/>
              <a:t>1/11/2022</a:t>
            </a:fld>
            <a:endParaRPr lang="en-US"/>
          </a:p>
        </p:txBody>
      </p:sp>
      <p:sp>
        <p:nvSpPr>
          <p:cNvPr id="5" name="Footer Placeholder 4">
            <a:extLst>
              <a:ext uri="{FF2B5EF4-FFF2-40B4-BE49-F238E27FC236}">
                <a16:creationId xmlns:a16="http://schemas.microsoft.com/office/drawing/2014/main" id="{4650DE1A-36B7-426B-91EA-95F2D23EE6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E3839F-2B94-4C7C-98F9-E7EE7151E776}"/>
              </a:ext>
            </a:extLst>
          </p:cNvPr>
          <p:cNvSpPr>
            <a:spLocks noGrp="1"/>
          </p:cNvSpPr>
          <p:nvPr>
            <p:ph type="sldNum" sz="quarter" idx="12"/>
          </p:nvPr>
        </p:nvSpPr>
        <p:spPr/>
        <p:txBody>
          <a:bodyPr/>
          <a:lstStyle/>
          <a:p>
            <a:fld id="{91B4BA70-C109-4765-8DED-6CEBD4699AC8}" type="slidenum">
              <a:rPr lang="en-US" smtClean="0"/>
              <a:pPr/>
              <a:t>‹#›</a:t>
            </a:fld>
            <a:endParaRPr lang="en-US"/>
          </a:p>
        </p:txBody>
      </p:sp>
    </p:spTree>
    <p:extLst>
      <p:ext uri="{BB962C8B-B14F-4D97-AF65-F5344CB8AC3E}">
        <p14:creationId xmlns:p14="http://schemas.microsoft.com/office/powerpoint/2010/main" val="1863738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6CE3EA-0AA7-4C79-A27F-B14E7617810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2DAAAF-06CD-41DA-A502-D41CC876D77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ED5E4-095F-452E-AFD2-FEF25D057886}"/>
              </a:ext>
            </a:extLst>
          </p:cNvPr>
          <p:cNvSpPr>
            <a:spLocks noGrp="1"/>
          </p:cNvSpPr>
          <p:nvPr>
            <p:ph type="dt" sz="half" idx="10"/>
          </p:nvPr>
        </p:nvSpPr>
        <p:spPr/>
        <p:txBody>
          <a:bodyPr/>
          <a:lstStyle/>
          <a:p>
            <a:fld id="{099775D2-A848-499C-BAB1-E610BCA4BA21}" type="datetimeFigureOut">
              <a:rPr lang="en-US" smtClean="0"/>
              <a:pPr/>
              <a:t>1/11/2022</a:t>
            </a:fld>
            <a:endParaRPr lang="en-US"/>
          </a:p>
        </p:txBody>
      </p:sp>
      <p:sp>
        <p:nvSpPr>
          <p:cNvPr id="5" name="Footer Placeholder 4">
            <a:extLst>
              <a:ext uri="{FF2B5EF4-FFF2-40B4-BE49-F238E27FC236}">
                <a16:creationId xmlns:a16="http://schemas.microsoft.com/office/drawing/2014/main" id="{6B4F8FBF-EA53-4CFB-B406-9A1737D5A65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24E60A-E722-4FB5-A148-289BB7DF2AED}"/>
              </a:ext>
            </a:extLst>
          </p:cNvPr>
          <p:cNvSpPr>
            <a:spLocks noGrp="1"/>
          </p:cNvSpPr>
          <p:nvPr>
            <p:ph type="sldNum" sz="quarter" idx="12"/>
          </p:nvPr>
        </p:nvSpPr>
        <p:spPr/>
        <p:txBody>
          <a:bodyPr/>
          <a:lstStyle/>
          <a:p>
            <a:fld id="{91B4BA70-C109-4765-8DED-6CEBD4699AC8}" type="slidenum">
              <a:rPr lang="en-US" smtClean="0"/>
              <a:pPr/>
              <a:t>‹#›</a:t>
            </a:fld>
            <a:endParaRPr lang="en-US"/>
          </a:p>
        </p:txBody>
      </p:sp>
    </p:spTree>
    <p:extLst>
      <p:ext uri="{BB962C8B-B14F-4D97-AF65-F5344CB8AC3E}">
        <p14:creationId xmlns:p14="http://schemas.microsoft.com/office/powerpoint/2010/main" val="3957201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color ba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9775D2-A848-499C-BAB1-E610BCA4BA21}"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4BA70-C109-4765-8DED-6CEBD4699AC8}" type="slidenum">
              <a:rPr lang="en-US" smtClean="0"/>
              <a:t>‹#›</a:t>
            </a:fld>
            <a:endParaRPr lang="en-US"/>
          </a:p>
        </p:txBody>
      </p:sp>
    </p:spTree>
    <p:extLst>
      <p:ext uri="{BB962C8B-B14F-4D97-AF65-F5344CB8AC3E}">
        <p14:creationId xmlns:p14="http://schemas.microsoft.com/office/powerpoint/2010/main" val="69385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80322"/>
            <a:ext cx="7924799" cy="2753139"/>
          </a:xfrm>
        </p:spPr>
        <p:txBody>
          <a:bodyPr anchor="b">
            <a:normAutofit/>
          </a:bodyPr>
          <a:lstStyle>
            <a:lvl1pPr algn="l">
              <a:defRPr sz="4000"/>
            </a:lvl1pPr>
          </a:lstStyle>
          <a:p>
            <a:r>
              <a:rPr lang="en-US" dirty="0"/>
              <a:t>Click to edit Master title style</a:t>
            </a:r>
          </a:p>
        </p:txBody>
      </p:sp>
      <p:sp>
        <p:nvSpPr>
          <p:cNvPr id="3" name="Subtitle 2"/>
          <p:cNvSpPr>
            <a:spLocks noGrp="1"/>
          </p:cNvSpPr>
          <p:nvPr>
            <p:ph type="subTitle" idx="1"/>
          </p:nvPr>
        </p:nvSpPr>
        <p:spPr>
          <a:xfrm>
            <a:off x="762000" y="5202238"/>
            <a:ext cx="7924799" cy="96996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4BA70-C109-4765-8DED-6CEBD4699AC8}" type="slidenum">
              <a:rPr lang="en-US" smtClean="0"/>
              <a:t>‹#›</a:t>
            </a:fld>
            <a:endParaRPr lang="en-US"/>
          </a:p>
        </p:txBody>
      </p:sp>
      <p:sp>
        <p:nvSpPr>
          <p:cNvPr id="7" name="Date Placeholder 3"/>
          <p:cNvSpPr>
            <a:spLocks noGrp="1"/>
          </p:cNvSpPr>
          <p:nvPr>
            <p:ph type="dt" sz="half" idx="2"/>
          </p:nvPr>
        </p:nvSpPr>
        <p:spPr>
          <a:xfrm>
            <a:off x="457199" y="6312451"/>
            <a:ext cx="1349237" cy="365125"/>
          </a:xfrm>
          <a:prstGeom prst="rect">
            <a:avLst/>
          </a:prstGeom>
        </p:spPr>
        <p:txBody>
          <a:bodyPr vert="horz" lIns="91440" tIns="45720" rIns="91440" bIns="45720" rtlCol="0" anchor="ctr"/>
          <a:lstStyle>
            <a:lvl1pPr algn="l">
              <a:defRPr sz="1000">
                <a:solidFill>
                  <a:schemeClr val="accent1"/>
                </a:solidFill>
                <a:latin typeface="Arial" panose="020B0604020202020204" pitchFamily="34" charset="0"/>
                <a:cs typeface="Arial" panose="020B0604020202020204" pitchFamily="34" charset="0"/>
              </a:defRPr>
            </a:lvl1pPr>
          </a:lstStyle>
          <a:p>
            <a:fld id="{099775D2-A848-499C-BAB1-E610BCA4BA21}" type="datetimeFigureOut">
              <a:rPr lang="en-US" smtClean="0"/>
              <a:pPr/>
              <a:t>1/11/2022</a:t>
            </a:fld>
            <a:endParaRPr lang="en-US"/>
          </a:p>
        </p:txBody>
      </p:sp>
    </p:spTree>
    <p:extLst>
      <p:ext uri="{BB962C8B-B14F-4D97-AF65-F5344CB8AC3E}">
        <p14:creationId xmlns:p14="http://schemas.microsoft.com/office/powerpoint/2010/main" val="278228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Han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80322"/>
            <a:ext cx="7924799" cy="2753139"/>
          </a:xfrm>
        </p:spPr>
        <p:txBody>
          <a:bodyPr anchor="b">
            <a:normAutofit/>
          </a:bodyPr>
          <a:lstStyle>
            <a:lvl1pPr algn="l">
              <a:defRPr sz="4000"/>
            </a:lvl1pPr>
          </a:lstStyle>
          <a:p>
            <a:r>
              <a:rPr lang="en-US" dirty="0"/>
              <a:t>Click to edit Master title style</a:t>
            </a:r>
          </a:p>
        </p:txBody>
      </p:sp>
      <p:sp>
        <p:nvSpPr>
          <p:cNvPr id="3" name="Subtitle 2"/>
          <p:cNvSpPr>
            <a:spLocks noGrp="1"/>
          </p:cNvSpPr>
          <p:nvPr>
            <p:ph type="subTitle" idx="1"/>
          </p:nvPr>
        </p:nvSpPr>
        <p:spPr>
          <a:xfrm>
            <a:off x="762000" y="5202238"/>
            <a:ext cx="7924799" cy="96996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4BA70-C109-4765-8DED-6CEBD4699AC8}" type="slidenum">
              <a:rPr lang="en-US" smtClean="0"/>
              <a:t>‹#›</a:t>
            </a:fld>
            <a:endParaRPr lang="en-US"/>
          </a:p>
        </p:txBody>
      </p:sp>
      <p:sp>
        <p:nvSpPr>
          <p:cNvPr id="7" name="Date Placeholder 3"/>
          <p:cNvSpPr>
            <a:spLocks noGrp="1"/>
          </p:cNvSpPr>
          <p:nvPr>
            <p:ph type="dt" sz="half" idx="2"/>
          </p:nvPr>
        </p:nvSpPr>
        <p:spPr>
          <a:xfrm>
            <a:off x="457199" y="6312451"/>
            <a:ext cx="1349237" cy="365125"/>
          </a:xfrm>
          <a:prstGeom prst="rect">
            <a:avLst/>
          </a:prstGeom>
        </p:spPr>
        <p:txBody>
          <a:bodyPr vert="horz" lIns="91440" tIns="45720" rIns="91440" bIns="45720" rtlCol="0" anchor="ctr"/>
          <a:lstStyle>
            <a:lvl1pPr algn="l">
              <a:defRPr sz="1000">
                <a:solidFill>
                  <a:schemeClr val="accent1"/>
                </a:solidFill>
                <a:latin typeface="Arial" panose="020B0604020202020204" pitchFamily="34" charset="0"/>
                <a:cs typeface="Arial" panose="020B0604020202020204" pitchFamily="34" charset="0"/>
              </a:defRPr>
            </a:lvl1pPr>
          </a:lstStyle>
          <a:p>
            <a:fld id="{099775D2-A848-499C-BAB1-E610BCA4BA21}" type="datetimeFigureOut">
              <a:rPr lang="en-US" smtClean="0"/>
              <a:pPr/>
              <a:t>1/11/2022</a:t>
            </a:fld>
            <a:endParaRPr lang="en-US"/>
          </a:p>
        </p:txBody>
      </p:sp>
    </p:spTree>
    <p:extLst>
      <p:ext uri="{BB962C8B-B14F-4D97-AF65-F5344CB8AC3E}">
        <p14:creationId xmlns:p14="http://schemas.microsoft.com/office/powerpoint/2010/main" val="685627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B4BA70-C109-4765-8DED-6CEBD4699AC8}" type="slidenum">
              <a:rPr lang="en-US" smtClean="0"/>
              <a:pPr/>
              <a:t>‹#›</a:t>
            </a:fld>
            <a:endParaRPr lang="en-US"/>
          </a:p>
        </p:txBody>
      </p:sp>
      <p:sp>
        <p:nvSpPr>
          <p:cNvPr id="7" name="Title 1"/>
          <p:cNvSpPr>
            <a:spLocks noGrp="1"/>
          </p:cNvSpPr>
          <p:nvPr>
            <p:ph type="ctrTitle"/>
          </p:nvPr>
        </p:nvSpPr>
        <p:spPr>
          <a:xfrm>
            <a:off x="762000" y="1752600"/>
            <a:ext cx="7924799" cy="3819939"/>
          </a:xfrm>
        </p:spPr>
        <p:txBody>
          <a:bodyPr anchor="b">
            <a:normAutofit/>
          </a:bodyPr>
          <a:lstStyle>
            <a:lvl1pPr algn="r">
              <a:defRPr sz="4000"/>
            </a:lvl1pPr>
          </a:lstStyle>
          <a:p>
            <a:r>
              <a:rPr lang="en-US" dirty="0"/>
              <a:t>Click to edit Master title style</a:t>
            </a:r>
          </a:p>
        </p:txBody>
      </p:sp>
      <p:cxnSp>
        <p:nvCxnSpPr>
          <p:cNvPr id="10" name="Straight Connector 9"/>
          <p:cNvCxnSpPr/>
          <p:nvPr userDrawn="1"/>
        </p:nvCxnSpPr>
        <p:spPr>
          <a:xfrm flipH="1">
            <a:off x="762000" y="5715000"/>
            <a:ext cx="7924799" cy="0"/>
          </a:xfrm>
          <a:prstGeom prst="line">
            <a:avLst/>
          </a:prstGeom>
          <a:ln w="28575" cap="rnd">
            <a:solidFill>
              <a:schemeClr val="bg1"/>
            </a:solidFill>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8" name="Date Placeholder 3"/>
          <p:cNvSpPr>
            <a:spLocks noGrp="1"/>
          </p:cNvSpPr>
          <p:nvPr>
            <p:ph type="dt" sz="half" idx="2"/>
          </p:nvPr>
        </p:nvSpPr>
        <p:spPr>
          <a:xfrm>
            <a:off x="457199" y="6312451"/>
            <a:ext cx="1349237" cy="365125"/>
          </a:xfrm>
          <a:prstGeom prst="rect">
            <a:avLst/>
          </a:prstGeom>
        </p:spPr>
        <p:txBody>
          <a:bodyPr vert="horz" lIns="91440" tIns="45720" rIns="91440" bIns="45720" rtlCol="0" anchor="ctr"/>
          <a:lstStyle>
            <a:lvl1pPr algn="l">
              <a:defRPr sz="1000">
                <a:solidFill>
                  <a:schemeClr val="accent1"/>
                </a:solidFill>
                <a:latin typeface="Arial" panose="020B0604020202020204" pitchFamily="34" charset="0"/>
                <a:cs typeface="Arial" panose="020B0604020202020204" pitchFamily="34" charset="0"/>
              </a:defRPr>
            </a:lvl1pPr>
          </a:lstStyle>
          <a:p>
            <a:fld id="{099775D2-A848-499C-BAB1-E610BCA4BA21}" type="datetimeFigureOut">
              <a:rPr lang="en-US" smtClean="0"/>
              <a:pPr/>
              <a:t>1/11/2022</a:t>
            </a:fld>
            <a:endParaRPr lang="en-US"/>
          </a:p>
        </p:txBody>
      </p:sp>
    </p:spTree>
    <p:extLst>
      <p:ext uri="{BB962C8B-B14F-4D97-AF65-F5344CB8AC3E}">
        <p14:creationId xmlns:p14="http://schemas.microsoft.com/office/powerpoint/2010/main" val="3561234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Han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B4BA70-C109-4765-8DED-6CEBD4699AC8}" type="slidenum">
              <a:rPr lang="en-US" smtClean="0"/>
              <a:pPr/>
              <a:t>‹#›</a:t>
            </a:fld>
            <a:endParaRPr lang="en-US"/>
          </a:p>
        </p:txBody>
      </p:sp>
      <p:sp>
        <p:nvSpPr>
          <p:cNvPr id="7" name="Title 1"/>
          <p:cNvSpPr>
            <a:spLocks noGrp="1"/>
          </p:cNvSpPr>
          <p:nvPr>
            <p:ph type="ctrTitle"/>
          </p:nvPr>
        </p:nvSpPr>
        <p:spPr>
          <a:xfrm>
            <a:off x="762000" y="1752600"/>
            <a:ext cx="7924799" cy="3819939"/>
          </a:xfrm>
        </p:spPr>
        <p:txBody>
          <a:bodyPr anchor="b">
            <a:normAutofit/>
          </a:bodyPr>
          <a:lstStyle>
            <a:lvl1pPr algn="r">
              <a:defRPr sz="4000"/>
            </a:lvl1pPr>
          </a:lstStyle>
          <a:p>
            <a:r>
              <a:rPr lang="en-US" dirty="0"/>
              <a:t>Click to edit Master title style</a:t>
            </a:r>
          </a:p>
        </p:txBody>
      </p:sp>
      <p:cxnSp>
        <p:nvCxnSpPr>
          <p:cNvPr id="10" name="Straight Connector 9"/>
          <p:cNvCxnSpPr/>
          <p:nvPr userDrawn="1"/>
        </p:nvCxnSpPr>
        <p:spPr>
          <a:xfrm flipH="1">
            <a:off x="762000" y="5715000"/>
            <a:ext cx="7924799" cy="0"/>
          </a:xfrm>
          <a:prstGeom prst="line">
            <a:avLst/>
          </a:prstGeom>
          <a:ln w="28575" cap="rnd">
            <a:solidFill>
              <a:schemeClr val="bg1"/>
            </a:solidFill>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8" name="Date Placeholder 3"/>
          <p:cNvSpPr>
            <a:spLocks noGrp="1"/>
          </p:cNvSpPr>
          <p:nvPr>
            <p:ph type="dt" sz="half" idx="2"/>
          </p:nvPr>
        </p:nvSpPr>
        <p:spPr>
          <a:xfrm>
            <a:off x="457199" y="6312451"/>
            <a:ext cx="1349237" cy="365125"/>
          </a:xfrm>
          <a:prstGeom prst="rect">
            <a:avLst/>
          </a:prstGeom>
        </p:spPr>
        <p:txBody>
          <a:bodyPr vert="horz" lIns="91440" tIns="45720" rIns="91440" bIns="45720" rtlCol="0" anchor="ctr"/>
          <a:lstStyle>
            <a:lvl1pPr algn="l">
              <a:defRPr sz="1000">
                <a:solidFill>
                  <a:schemeClr val="accent1"/>
                </a:solidFill>
                <a:latin typeface="Arial" panose="020B0604020202020204" pitchFamily="34" charset="0"/>
                <a:cs typeface="Arial" panose="020B0604020202020204" pitchFamily="34" charset="0"/>
              </a:defRPr>
            </a:lvl1pPr>
          </a:lstStyle>
          <a:p>
            <a:fld id="{099775D2-A848-499C-BAB1-E610BCA4BA21}" type="datetimeFigureOut">
              <a:rPr lang="en-US" smtClean="0"/>
              <a:pPr/>
              <a:t>1/11/2022</a:t>
            </a:fld>
            <a:endParaRPr lang="en-US"/>
          </a:p>
        </p:txBody>
      </p:sp>
    </p:spTree>
    <p:extLst>
      <p:ext uri="{BB962C8B-B14F-4D97-AF65-F5344CB8AC3E}">
        <p14:creationId xmlns:p14="http://schemas.microsoft.com/office/powerpoint/2010/main" val="3905916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userDrawn="1"/>
        </p:nvGrpSpPr>
        <p:grpSpPr>
          <a:xfrm>
            <a:off x="0" y="0"/>
            <a:ext cx="9144000" cy="6858000"/>
            <a:chOff x="0" y="0"/>
            <a:chExt cx="12192000" cy="6858000"/>
          </a:xfrm>
        </p:grpSpPr>
        <p:sp>
          <p:nvSpPr>
            <p:cNvPr id="13" name="Rectangle 12"/>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3610" y="151165"/>
              <a:ext cx="2748029" cy="2066517"/>
            </a:xfrm>
            <a:prstGeom prst="rect">
              <a:avLst/>
            </a:prstGeom>
          </p:spPr>
        </p:pic>
      </p:grpSp>
      <p:sp>
        <p:nvSpPr>
          <p:cNvPr id="7" name="Title 1"/>
          <p:cNvSpPr>
            <a:spLocks noGrp="1"/>
          </p:cNvSpPr>
          <p:nvPr>
            <p:ph type="ctrTitle"/>
          </p:nvPr>
        </p:nvSpPr>
        <p:spPr>
          <a:xfrm>
            <a:off x="762001" y="1524001"/>
            <a:ext cx="7924799" cy="4048540"/>
          </a:xfrm>
        </p:spPr>
        <p:txBody>
          <a:bodyPr anchor="b">
            <a:normAutofit/>
          </a:bodyPr>
          <a:lstStyle>
            <a:lvl1pPr algn="r">
              <a:defRPr sz="3300"/>
            </a:lvl1pPr>
          </a:lstStyle>
          <a:p>
            <a:r>
              <a:rPr lang="en-US" dirty="0"/>
              <a:t>Click to edit Master title style</a:t>
            </a:r>
          </a:p>
        </p:txBody>
      </p:sp>
      <p:cxnSp>
        <p:nvCxnSpPr>
          <p:cNvPr id="10" name="Straight Connector 9"/>
          <p:cNvCxnSpPr/>
          <p:nvPr userDrawn="1"/>
        </p:nvCxnSpPr>
        <p:spPr>
          <a:xfrm flipH="1">
            <a:off x="762001" y="5715000"/>
            <a:ext cx="7924799" cy="0"/>
          </a:xfrm>
          <a:prstGeom prst="line">
            <a:avLst/>
          </a:prstGeom>
          <a:ln w="28575" cap="rnd">
            <a:solidFill>
              <a:schemeClr val="bg1"/>
            </a:solidFill>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9" name="Date Placeholder 3"/>
          <p:cNvSpPr>
            <a:spLocks noGrp="1"/>
          </p:cNvSpPr>
          <p:nvPr>
            <p:ph type="dt" sz="half" idx="2"/>
          </p:nvPr>
        </p:nvSpPr>
        <p:spPr>
          <a:xfrm>
            <a:off x="342901" y="6312453"/>
            <a:ext cx="1349237" cy="365125"/>
          </a:xfrm>
          <a:prstGeom prst="rect">
            <a:avLst/>
          </a:prstGeom>
        </p:spPr>
        <p:txBody>
          <a:bodyPr vert="horz" lIns="91440" tIns="45720" rIns="91440" bIns="45720" rtlCol="0" anchor="ctr"/>
          <a:lstStyle>
            <a:lvl1pPr algn="l">
              <a:defRPr sz="750">
                <a:solidFill>
                  <a:schemeClr val="accent1"/>
                </a:solidFill>
                <a:latin typeface="Arial" panose="020B0604020202020204" pitchFamily="34" charset="0"/>
                <a:cs typeface="Arial" panose="020B0604020202020204" pitchFamily="34" charset="0"/>
              </a:defRPr>
            </a:lvl1pPr>
          </a:lstStyle>
          <a:p>
            <a:fld id="{099775D2-A848-499C-BAB1-E610BCA4BA21}" type="datetimeFigureOut">
              <a:rPr lang="en-US" smtClean="0"/>
              <a:pPr/>
              <a:t>1/11/2022</a:t>
            </a:fld>
            <a:endParaRPr lang="en-US"/>
          </a:p>
        </p:txBody>
      </p:sp>
      <p:sp>
        <p:nvSpPr>
          <p:cNvPr id="11" name="Footer Placeholder 4"/>
          <p:cNvSpPr>
            <a:spLocks noGrp="1"/>
          </p:cNvSpPr>
          <p:nvPr>
            <p:ph type="ftr" sz="quarter" idx="3"/>
          </p:nvPr>
        </p:nvSpPr>
        <p:spPr>
          <a:xfrm>
            <a:off x="1786945" y="6312453"/>
            <a:ext cx="6268790" cy="365125"/>
          </a:xfrm>
          <a:prstGeom prst="rect">
            <a:avLst/>
          </a:prstGeom>
        </p:spPr>
        <p:txBody>
          <a:bodyPr vert="horz" lIns="91440" tIns="45720" rIns="91440" bIns="45720" rtlCol="0" anchor="ctr"/>
          <a:lstStyle>
            <a:lvl1pPr algn="r">
              <a:defRPr sz="750">
                <a:solidFill>
                  <a:schemeClr val="accent1"/>
                </a:solidFill>
                <a:latin typeface="Arial" panose="020B0604020202020204" pitchFamily="34" charset="0"/>
                <a:cs typeface="Arial" panose="020B0604020202020204" pitchFamily="34" charset="0"/>
              </a:defRPr>
            </a:lvl1pPr>
          </a:lstStyle>
          <a:p>
            <a:endParaRPr lang="en-US" dirty="0"/>
          </a:p>
        </p:txBody>
      </p:sp>
      <p:sp>
        <p:nvSpPr>
          <p:cNvPr id="12" name="Slide Number Placeholder 5"/>
          <p:cNvSpPr>
            <a:spLocks noGrp="1"/>
          </p:cNvSpPr>
          <p:nvPr>
            <p:ph type="sldNum" sz="quarter" idx="4"/>
          </p:nvPr>
        </p:nvSpPr>
        <p:spPr>
          <a:xfrm>
            <a:off x="8155057" y="6312453"/>
            <a:ext cx="646043" cy="365125"/>
          </a:xfrm>
          <a:prstGeom prst="rect">
            <a:avLst/>
          </a:prstGeom>
        </p:spPr>
        <p:txBody>
          <a:bodyPr vert="horz" lIns="91440" tIns="45720" rIns="91440" bIns="45720" rtlCol="0" anchor="ctr"/>
          <a:lstStyle>
            <a:lvl1pPr algn="r">
              <a:defRPr sz="750">
                <a:solidFill>
                  <a:schemeClr val="accent1"/>
                </a:solidFill>
                <a:latin typeface="Arial" panose="020B0604020202020204" pitchFamily="34" charset="0"/>
                <a:cs typeface="Arial" panose="020B0604020202020204" pitchFamily="34" charset="0"/>
              </a:defRPr>
            </a:lvl1pPr>
          </a:lstStyle>
          <a:p>
            <a:fld id="{91B4BA70-C109-4765-8DED-6CEBD4699AC8}" type="slidenum">
              <a:rPr lang="en-US" smtClean="0"/>
              <a:pPr/>
              <a:t>‹#›</a:t>
            </a:fld>
            <a:endParaRPr lang="en-US"/>
          </a:p>
        </p:txBody>
      </p:sp>
    </p:spTree>
    <p:extLst>
      <p:ext uri="{BB962C8B-B14F-4D97-AF65-F5344CB8AC3E}">
        <p14:creationId xmlns:p14="http://schemas.microsoft.com/office/powerpoint/2010/main" val="3197006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9775D2-A848-499C-BAB1-E610BCA4BA21}"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4BA70-C109-4765-8DED-6CEBD4699AC8}" type="slidenum">
              <a:rPr lang="en-US" smtClean="0"/>
              <a:t>‹#›</a:t>
            </a:fld>
            <a:endParaRPr lang="en-US"/>
          </a:p>
        </p:txBody>
      </p:sp>
    </p:spTree>
    <p:extLst>
      <p:ext uri="{BB962C8B-B14F-4D97-AF65-F5344CB8AC3E}">
        <p14:creationId xmlns:p14="http://schemas.microsoft.com/office/powerpoint/2010/main" val="411080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1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099775D2-A848-499C-BAB1-E610BCA4BA21}"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4BA70-C109-4765-8DED-6CEBD4699AC8}" type="slidenum">
              <a:rPr lang="en-US" smtClean="0"/>
              <a:t>‹#›</a:t>
            </a:fld>
            <a:endParaRPr lang="en-US"/>
          </a:p>
        </p:txBody>
      </p:sp>
      <p:sp>
        <p:nvSpPr>
          <p:cNvPr id="8" name="Picture Placeholder 7"/>
          <p:cNvSpPr>
            <a:spLocks noGrp="1"/>
          </p:cNvSpPr>
          <p:nvPr>
            <p:ph type="pic" sz="quarter" idx="13" hasCustomPrompt="1"/>
          </p:nvPr>
        </p:nvSpPr>
        <p:spPr>
          <a:xfrm>
            <a:off x="457199" y="1511852"/>
            <a:ext cx="3048002" cy="3200400"/>
          </a:xfrm>
          <a:solidFill>
            <a:schemeClr val="bg2"/>
          </a:solidFill>
        </p:spPr>
        <p:txBody>
          <a:bodyPr anchor="ctr"/>
          <a:lstStyle>
            <a:lvl1pPr marL="0" indent="0" algn="ctr">
              <a:buNone/>
              <a:defRPr baseline="0"/>
            </a:lvl1pPr>
          </a:lstStyle>
          <a:p>
            <a:r>
              <a:rPr lang="en-US" dirty="0"/>
              <a:t>Photo: </a:t>
            </a:r>
          </a:p>
          <a:p>
            <a:r>
              <a:rPr lang="en-US" dirty="0"/>
              <a:t>click icon or drag file</a:t>
            </a:r>
            <a:br>
              <a:rPr lang="en-US" dirty="0"/>
            </a:br>
            <a:r>
              <a:rPr lang="en-US" dirty="0"/>
              <a:t>into frame to add</a:t>
            </a:r>
          </a:p>
        </p:txBody>
      </p:sp>
      <p:sp>
        <p:nvSpPr>
          <p:cNvPr id="10" name="Content Placeholder 2"/>
          <p:cNvSpPr>
            <a:spLocks noGrp="1"/>
          </p:cNvSpPr>
          <p:nvPr>
            <p:ph idx="1"/>
          </p:nvPr>
        </p:nvSpPr>
        <p:spPr>
          <a:xfrm>
            <a:off x="3657598" y="1524000"/>
            <a:ext cx="5029200" cy="4652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p:cNvSpPr>
            <a:spLocks noGrp="1"/>
          </p:cNvSpPr>
          <p:nvPr>
            <p:ph type="body" sz="quarter" idx="19" hasCustomPrompt="1"/>
          </p:nvPr>
        </p:nvSpPr>
        <p:spPr>
          <a:xfrm rot="16200000">
            <a:off x="-2103961" y="3615806"/>
            <a:ext cx="4665115" cy="457202"/>
          </a:xfrm>
        </p:spPr>
        <p:txBody>
          <a:bodyPr anchor="ctr">
            <a:normAutofit/>
          </a:bodyPr>
          <a:lstStyle>
            <a:lvl1pPr marL="0" indent="0" algn="r">
              <a:spcBef>
                <a:spcPts val="0"/>
              </a:spcBef>
              <a:buNone/>
              <a:defRPr sz="800">
                <a:solidFill>
                  <a:schemeClr val="bg2">
                    <a:lumMod val="90000"/>
                  </a:schemeClr>
                </a:solidFill>
              </a:defRPr>
            </a:lvl1pPr>
          </a:lstStyle>
          <a:p>
            <a:pPr lvl="0"/>
            <a:r>
              <a:rPr lang="en-US" dirty="0"/>
              <a:t>Photo credits here</a:t>
            </a:r>
          </a:p>
        </p:txBody>
      </p:sp>
    </p:spTree>
    <p:extLst>
      <p:ext uri="{BB962C8B-B14F-4D97-AF65-F5344CB8AC3E}">
        <p14:creationId xmlns:p14="http://schemas.microsoft.com/office/powerpoint/2010/main" val="110662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2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523999"/>
            <a:ext cx="5029200" cy="46482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9775D2-A848-499C-BAB1-E610BCA4BA21}"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4BA70-C109-4765-8DED-6CEBD4699AC8}" type="slidenum">
              <a:rPr lang="en-US" smtClean="0"/>
              <a:t>‹#›</a:t>
            </a:fld>
            <a:endParaRPr lang="en-US"/>
          </a:p>
        </p:txBody>
      </p:sp>
      <p:sp>
        <p:nvSpPr>
          <p:cNvPr id="8" name="Picture Placeholder 7"/>
          <p:cNvSpPr>
            <a:spLocks noGrp="1"/>
          </p:cNvSpPr>
          <p:nvPr>
            <p:ph type="pic" sz="quarter" idx="13" hasCustomPrompt="1"/>
          </p:nvPr>
        </p:nvSpPr>
        <p:spPr>
          <a:xfrm>
            <a:off x="5638797" y="1524000"/>
            <a:ext cx="3048000" cy="2261800"/>
          </a:xfrm>
          <a:solidFill>
            <a:schemeClr val="bg2"/>
          </a:solidFill>
        </p:spPr>
        <p:txBody>
          <a:bodyPr anchor="ctr"/>
          <a:lstStyle>
            <a:lvl1pPr marL="0" indent="0" algn="ctr">
              <a:buNone/>
              <a:defRPr baseline="0"/>
            </a:lvl1pPr>
          </a:lstStyle>
          <a:p>
            <a:r>
              <a:rPr lang="en-US" dirty="0"/>
              <a:t>Photo: </a:t>
            </a:r>
          </a:p>
          <a:p>
            <a:r>
              <a:rPr lang="en-US" dirty="0"/>
              <a:t>click icon or drag file</a:t>
            </a:r>
            <a:br>
              <a:rPr lang="en-US" dirty="0"/>
            </a:br>
            <a:r>
              <a:rPr lang="en-US" dirty="0"/>
              <a:t>into frame to add</a:t>
            </a:r>
          </a:p>
        </p:txBody>
      </p:sp>
      <p:sp>
        <p:nvSpPr>
          <p:cNvPr id="9" name="Picture Placeholder 7"/>
          <p:cNvSpPr>
            <a:spLocks noGrp="1"/>
          </p:cNvSpPr>
          <p:nvPr>
            <p:ph type="pic" sz="quarter" idx="14" hasCustomPrompt="1"/>
          </p:nvPr>
        </p:nvSpPr>
        <p:spPr>
          <a:xfrm>
            <a:off x="5638800" y="3910400"/>
            <a:ext cx="3048000" cy="2261800"/>
          </a:xfrm>
          <a:solidFill>
            <a:schemeClr val="bg2"/>
          </a:solidFill>
        </p:spPr>
        <p:txBody>
          <a:bodyPr anchor="ctr"/>
          <a:lstStyle>
            <a:lvl1pPr marL="0" indent="0" algn="ctr">
              <a:buNone/>
              <a:defRPr/>
            </a:lvl1pPr>
          </a:lstStyle>
          <a:p>
            <a:r>
              <a:rPr lang="en-US" dirty="0"/>
              <a:t>Photo: </a:t>
            </a:r>
          </a:p>
          <a:p>
            <a:r>
              <a:rPr lang="en-US" dirty="0"/>
              <a:t>click icon or drag file</a:t>
            </a:r>
            <a:br>
              <a:rPr lang="en-US" dirty="0"/>
            </a:br>
            <a:r>
              <a:rPr lang="en-US" dirty="0"/>
              <a:t>into frame to add</a:t>
            </a:r>
          </a:p>
        </p:txBody>
      </p:sp>
      <p:sp>
        <p:nvSpPr>
          <p:cNvPr id="10" name="Text Placeholder 7"/>
          <p:cNvSpPr>
            <a:spLocks noGrp="1"/>
          </p:cNvSpPr>
          <p:nvPr>
            <p:ph type="body" sz="quarter" idx="19" hasCustomPrompt="1"/>
          </p:nvPr>
        </p:nvSpPr>
        <p:spPr>
          <a:xfrm rot="16200000">
            <a:off x="6474618" y="3736180"/>
            <a:ext cx="4881563" cy="457202"/>
          </a:xfrm>
        </p:spPr>
        <p:txBody>
          <a:bodyPr anchor="ctr">
            <a:normAutofit/>
          </a:bodyPr>
          <a:lstStyle>
            <a:lvl1pPr marL="0" indent="0" algn="r">
              <a:spcBef>
                <a:spcPts val="0"/>
              </a:spcBef>
              <a:buNone/>
              <a:defRPr sz="800">
                <a:solidFill>
                  <a:schemeClr val="bg2">
                    <a:lumMod val="90000"/>
                  </a:schemeClr>
                </a:solidFill>
              </a:defRPr>
            </a:lvl1pPr>
          </a:lstStyle>
          <a:p>
            <a:pPr lvl="0"/>
            <a:r>
              <a:rPr lang="en-US" dirty="0"/>
              <a:t>Photo credits here</a:t>
            </a:r>
          </a:p>
        </p:txBody>
      </p:sp>
    </p:spTree>
    <p:extLst>
      <p:ext uri="{BB962C8B-B14F-4D97-AF65-F5344CB8AC3E}">
        <p14:creationId xmlns:p14="http://schemas.microsoft.com/office/powerpoint/2010/main" val="3875261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3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3581400"/>
            <a:ext cx="8229600" cy="259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9775D2-A848-499C-BAB1-E610BCA4BA21}"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4BA70-C109-4765-8DED-6CEBD4699AC8}" type="slidenum">
              <a:rPr lang="en-US" smtClean="0"/>
              <a:t>‹#›</a:t>
            </a:fld>
            <a:endParaRPr lang="en-US"/>
          </a:p>
        </p:txBody>
      </p:sp>
      <p:sp>
        <p:nvSpPr>
          <p:cNvPr id="11" name="Picture Placeholder 7"/>
          <p:cNvSpPr>
            <a:spLocks noGrp="1"/>
          </p:cNvSpPr>
          <p:nvPr>
            <p:ph type="pic" sz="quarter" idx="16" hasCustomPrompt="1"/>
          </p:nvPr>
        </p:nvSpPr>
        <p:spPr>
          <a:xfrm>
            <a:off x="457200" y="1524000"/>
            <a:ext cx="2651760" cy="1905000"/>
          </a:xfrm>
          <a:solidFill>
            <a:schemeClr val="bg2"/>
          </a:solidFill>
        </p:spPr>
        <p:txBody>
          <a:bodyPr anchor="ctr"/>
          <a:lstStyle>
            <a:lvl1pPr marL="0" indent="0" algn="ctr">
              <a:buNone/>
              <a:defRPr/>
            </a:lvl1pPr>
          </a:lstStyle>
          <a:p>
            <a:r>
              <a:rPr lang="en-US" dirty="0"/>
              <a:t>Photo: </a:t>
            </a:r>
          </a:p>
          <a:p>
            <a:r>
              <a:rPr lang="en-US" dirty="0"/>
              <a:t>click icon or drag file</a:t>
            </a:r>
            <a:br>
              <a:rPr lang="en-US" dirty="0"/>
            </a:br>
            <a:r>
              <a:rPr lang="en-US" dirty="0"/>
              <a:t>into frame to add</a:t>
            </a:r>
          </a:p>
        </p:txBody>
      </p:sp>
      <p:sp>
        <p:nvSpPr>
          <p:cNvPr id="12" name="Picture Placeholder 7"/>
          <p:cNvSpPr>
            <a:spLocks noGrp="1"/>
          </p:cNvSpPr>
          <p:nvPr>
            <p:ph type="pic" sz="quarter" idx="17" hasCustomPrompt="1"/>
          </p:nvPr>
        </p:nvSpPr>
        <p:spPr>
          <a:xfrm>
            <a:off x="3240487" y="1524000"/>
            <a:ext cx="2651760" cy="1905000"/>
          </a:xfrm>
          <a:solidFill>
            <a:schemeClr val="bg2"/>
          </a:solidFill>
        </p:spPr>
        <p:txBody>
          <a:bodyPr anchor="ctr"/>
          <a:lstStyle>
            <a:lvl1pPr marL="0" indent="0" algn="ctr">
              <a:buNone/>
              <a:defRPr/>
            </a:lvl1pPr>
          </a:lstStyle>
          <a:p>
            <a:r>
              <a:rPr lang="en-US" dirty="0"/>
              <a:t>Photo: </a:t>
            </a:r>
          </a:p>
          <a:p>
            <a:r>
              <a:rPr lang="en-US" dirty="0"/>
              <a:t>click icon or drag file</a:t>
            </a:r>
            <a:br>
              <a:rPr lang="en-US" dirty="0"/>
            </a:br>
            <a:r>
              <a:rPr lang="en-US" dirty="0"/>
              <a:t>into frame to add</a:t>
            </a:r>
          </a:p>
        </p:txBody>
      </p:sp>
      <p:sp>
        <p:nvSpPr>
          <p:cNvPr id="13" name="Picture Placeholder 7"/>
          <p:cNvSpPr>
            <a:spLocks noGrp="1"/>
          </p:cNvSpPr>
          <p:nvPr>
            <p:ph type="pic" sz="quarter" idx="18" hasCustomPrompt="1"/>
          </p:nvPr>
        </p:nvSpPr>
        <p:spPr>
          <a:xfrm>
            <a:off x="6035040" y="1524000"/>
            <a:ext cx="2651760" cy="1905000"/>
          </a:xfrm>
          <a:solidFill>
            <a:schemeClr val="bg2"/>
          </a:solidFill>
        </p:spPr>
        <p:txBody>
          <a:bodyPr anchor="ctr"/>
          <a:lstStyle>
            <a:lvl1pPr marL="0" indent="0" algn="ctr">
              <a:buNone/>
              <a:defRPr/>
            </a:lvl1pPr>
          </a:lstStyle>
          <a:p>
            <a:r>
              <a:rPr lang="en-US" dirty="0"/>
              <a:t>Photo: </a:t>
            </a:r>
          </a:p>
          <a:p>
            <a:r>
              <a:rPr lang="en-US" dirty="0"/>
              <a:t>click icon or drag file</a:t>
            </a:r>
            <a:br>
              <a:rPr lang="en-US" dirty="0"/>
            </a:br>
            <a:r>
              <a:rPr lang="en-US" dirty="0"/>
              <a:t>into frame to add</a:t>
            </a:r>
          </a:p>
        </p:txBody>
      </p:sp>
      <p:sp>
        <p:nvSpPr>
          <p:cNvPr id="8" name="Text Placeholder 7"/>
          <p:cNvSpPr>
            <a:spLocks noGrp="1"/>
          </p:cNvSpPr>
          <p:nvPr>
            <p:ph type="body" sz="quarter" idx="19" hasCustomPrompt="1"/>
          </p:nvPr>
        </p:nvSpPr>
        <p:spPr>
          <a:xfrm rot="16200000">
            <a:off x="6588918" y="3621880"/>
            <a:ext cx="4652963" cy="457202"/>
          </a:xfrm>
        </p:spPr>
        <p:txBody>
          <a:bodyPr anchor="ctr">
            <a:normAutofit/>
          </a:bodyPr>
          <a:lstStyle>
            <a:lvl1pPr marL="0" indent="0" algn="r">
              <a:lnSpc>
                <a:spcPct val="90000"/>
              </a:lnSpc>
              <a:spcBef>
                <a:spcPts val="0"/>
              </a:spcBef>
              <a:buNone/>
              <a:defRPr sz="800">
                <a:solidFill>
                  <a:schemeClr val="bg2">
                    <a:lumMod val="90000"/>
                  </a:schemeClr>
                </a:solidFill>
              </a:defRPr>
            </a:lvl1pPr>
          </a:lstStyle>
          <a:p>
            <a:pPr lvl="0"/>
            <a:r>
              <a:rPr lang="en-US" dirty="0"/>
              <a:t>Photo credits here</a:t>
            </a:r>
          </a:p>
        </p:txBody>
      </p:sp>
    </p:spTree>
    <p:extLst>
      <p:ext uri="{BB962C8B-B14F-4D97-AF65-F5344CB8AC3E}">
        <p14:creationId xmlns:p14="http://schemas.microsoft.com/office/powerpoint/2010/main" val="4140812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full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5410200"/>
            <a:ext cx="2133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9775D2-A848-499C-BAB1-E610BCA4BA21}"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4BA70-C109-4765-8DED-6CEBD4699AC8}" type="slidenum">
              <a:rPr lang="en-US" smtClean="0"/>
              <a:t>‹#›</a:t>
            </a:fld>
            <a:endParaRPr lang="en-US"/>
          </a:p>
        </p:txBody>
      </p:sp>
      <p:sp>
        <p:nvSpPr>
          <p:cNvPr id="6" name="Picture Placeholder 7"/>
          <p:cNvSpPr>
            <a:spLocks noGrp="1"/>
          </p:cNvSpPr>
          <p:nvPr>
            <p:ph type="pic" sz="quarter" idx="13" hasCustomPrompt="1"/>
          </p:nvPr>
        </p:nvSpPr>
        <p:spPr>
          <a:xfrm>
            <a:off x="0" y="914400"/>
            <a:ext cx="9144000" cy="4572000"/>
          </a:xfrm>
          <a:solidFill>
            <a:schemeClr val="bg2"/>
          </a:solidFill>
        </p:spPr>
        <p:txBody>
          <a:bodyPr anchor="ctr"/>
          <a:lstStyle>
            <a:lvl1pPr marL="0" indent="0" algn="ctr">
              <a:buNone/>
              <a:defRPr baseline="0"/>
            </a:lvl1pPr>
          </a:lstStyle>
          <a:p>
            <a:r>
              <a:rPr lang="en-US" dirty="0"/>
              <a:t>Photo: </a:t>
            </a:r>
          </a:p>
          <a:p>
            <a:r>
              <a:rPr lang="en-US" dirty="0"/>
              <a:t>click icon or drag file</a:t>
            </a:r>
            <a:br>
              <a:rPr lang="en-US" dirty="0"/>
            </a:br>
            <a:r>
              <a:rPr lang="en-US" dirty="0"/>
              <a:t>into frame to add</a:t>
            </a:r>
          </a:p>
        </p:txBody>
      </p:sp>
      <p:sp>
        <p:nvSpPr>
          <p:cNvPr id="8" name="Text Placeholder 7"/>
          <p:cNvSpPr>
            <a:spLocks noGrp="1"/>
          </p:cNvSpPr>
          <p:nvPr>
            <p:ph type="body" sz="quarter" idx="14"/>
          </p:nvPr>
        </p:nvSpPr>
        <p:spPr>
          <a:xfrm>
            <a:off x="457199" y="5575851"/>
            <a:ext cx="8229601" cy="736599"/>
          </a:xfrm>
        </p:spPr>
        <p:txBody>
          <a:bodyPr anchor="ct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sp>
        <p:nvSpPr>
          <p:cNvPr id="9" name="Text Placeholder 7"/>
          <p:cNvSpPr>
            <a:spLocks noGrp="1"/>
          </p:cNvSpPr>
          <p:nvPr>
            <p:ph type="body" sz="quarter" idx="19" hasCustomPrompt="1"/>
          </p:nvPr>
        </p:nvSpPr>
        <p:spPr>
          <a:xfrm rot="16200000">
            <a:off x="8229600" y="5943598"/>
            <a:ext cx="1371601" cy="457202"/>
          </a:xfrm>
        </p:spPr>
        <p:txBody>
          <a:bodyPr anchor="ctr">
            <a:normAutofit/>
          </a:bodyPr>
          <a:lstStyle>
            <a:lvl1pPr marL="0" indent="0" algn="r">
              <a:spcBef>
                <a:spcPts val="0"/>
              </a:spcBef>
              <a:buNone/>
              <a:defRPr sz="800">
                <a:solidFill>
                  <a:schemeClr val="bg2">
                    <a:lumMod val="90000"/>
                  </a:schemeClr>
                </a:solidFill>
              </a:defRPr>
            </a:lvl1pPr>
          </a:lstStyle>
          <a:p>
            <a:pPr lvl="0"/>
            <a:r>
              <a:rPr lang="en-US" dirty="0"/>
              <a:t>Photo credits here</a:t>
            </a:r>
          </a:p>
        </p:txBody>
      </p:sp>
    </p:spTree>
    <p:extLst>
      <p:ext uri="{BB962C8B-B14F-4D97-AF65-F5344CB8AC3E}">
        <p14:creationId xmlns:p14="http://schemas.microsoft.com/office/powerpoint/2010/main" val="1966155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9775D2-A848-499C-BAB1-E610BCA4BA21}"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4BA70-C109-4765-8DED-6CEBD4699AC8}" type="slidenum">
              <a:rPr lang="en-US" smtClean="0"/>
              <a:t>‹#›</a:t>
            </a:fld>
            <a:endParaRPr lang="en-US"/>
          </a:p>
        </p:txBody>
      </p:sp>
    </p:spTree>
    <p:extLst>
      <p:ext uri="{BB962C8B-B14F-4D97-AF65-F5344CB8AC3E}">
        <p14:creationId xmlns:p14="http://schemas.microsoft.com/office/powerpoint/2010/main" val="268162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color ba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9775D2-A848-499C-BAB1-E610BCA4BA21}"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4BA70-C109-4765-8DED-6CEBD4699AC8}" type="slidenum">
              <a:rPr lang="en-US" smtClean="0"/>
              <a:t>‹#›</a:t>
            </a:fld>
            <a:endParaRPr lang="en-US"/>
          </a:p>
        </p:txBody>
      </p:sp>
    </p:spTree>
    <p:extLst>
      <p:ext uri="{BB962C8B-B14F-4D97-AF65-F5344CB8AC3E}">
        <p14:creationId xmlns:p14="http://schemas.microsoft.com/office/powerpoint/2010/main" val="4144170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Han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userDrawn="1"/>
        </p:nvGrpSpPr>
        <p:grpSpPr>
          <a:xfrm>
            <a:off x="0" y="0"/>
            <a:ext cx="9144000" cy="6878472"/>
            <a:chOff x="0" y="0"/>
            <a:chExt cx="12192000" cy="6878472"/>
          </a:xfrm>
        </p:grpSpPr>
        <p:sp>
          <p:nvSpPr>
            <p:cNvPr id="13" name="Rectangle 12"/>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3610" y="151165"/>
              <a:ext cx="2748029" cy="2066517"/>
            </a:xfrm>
            <a:prstGeom prst="rect">
              <a:avLst/>
            </a:prstGeom>
          </p:spPr>
        </p:pic>
        <p:pic>
          <p:nvPicPr>
            <p:cNvPr id="15" name="Picture 14"/>
            <p:cNvPicPr>
              <a:picLocks noChangeAspect="1"/>
            </p:cNvPicPr>
            <p:nvPr userDrawn="1"/>
          </p:nvPicPr>
          <p:blipFill rotWithShape="1">
            <a:blip r:embed="rId4">
              <a:extLst>
                <a:ext uri="{28A0092B-C50C-407E-A947-70E740481C1C}">
                  <a14:useLocalDpi xmlns:a14="http://schemas.microsoft.com/office/drawing/2010/main" val="0"/>
                </a:ext>
              </a:extLst>
            </a:blip>
            <a:srcRect t="26069" b="11755"/>
            <a:stretch/>
          </p:blipFill>
          <p:spPr>
            <a:xfrm>
              <a:off x="0" y="2614507"/>
              <a:ext cx="12192000" cy="4263965"/>
            </a:xfrm>
            <a:prstGeom prst="rect">
              <a:avLst/>
            </a:prstGeom>
          </p:spPr>
        </p:pic>
      </p:grpSp>
      <p:sp>
        <p:nvSpPr>
          <p:cNvPr id="7" name="Title 1"/>
          <p:cNvSpPr>
            <a:spLocks noGrp="1"/>
          </p:cNvSpPr>
          <p:nvPr>
            <p:ph type="ctrTitle"/>
          </p:nvPr>
        </p:nvSpPr>
        <p:spPr>
          <a:xfrm>
            <a:off x="762001" y="1524001"/>
            <a:ext cx="7924799" cy="4048540"/>
          </a:xfrm>
        </p:spPr>
        <p:txBody>
          <a:bodyPr anchor="b">
            <a:normAutofit/>
          </a:bodyPr>
          <a:lstStyle>
            <a:lvl1pPr algn="r">
              <a:defRPr sz="3300"/>
            </a:lvl1pPr>
          </a:lstStyle>
          <a:p>
            <a:r>
              <a:rPr lang="en-US" dirty="0"/>
              <a:t>Click to edit Master title style</a:t>
            </a:r>
          </a:p>
        </p:txBody>
      </p:sp>
      <p:cxnSp>
        <p:nvCxnSpPr>
          <p:cNvPr id="10" name="Straight Connector 9"/>
          <p:cNvCxnSpPr/>
          <p:nvPr userDrawn="1"/>
        </p:nvCxnSpPr>
        <p:spPr>
          <a:xfrm flipH="1">
            <a:off x="762001" y="5715000"/>
            <a:ext cx="7924799" cy="0"/>
          </a:xfrm>
          <a:prstGeom prst="line">
            <a:avLst/>
          </a:prstGeom>
          <a:ln w="28575" cap="rnd">
            <a:solidFill>
              <a:schemeClr val="bg1"/>
            </a:solidFill>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9" name="Date Placeholder 3"/>
          <p:cNvSpPr>
            <a:spLocks noGrp="1"/>
          </p:cNvSpPr>
          <p:nvPr>
            <p:ph type="dt" sz="half" idx="2"/>
          </p:nvPr>
        </p:nvSpPr>
        <p:spPr>
          <a:xfrm>
            <a:off x="342901" y="6312453"/>
            <a:ext cx="1349237" cy="365125"/>
          </a:xfrm>
          <a:prstGeom prst="rect">
            <a:avLst/>
          </a:prstGeom>
        </p:spPr>
        <p:txBody>
          <a:bodyPr vert="horz" lIns="91440" tIns="45720" rIns="91440" bIns="45720" rtlCol="0" anchor="ctr"/>
          <a:lstStyle>
            <a:lvl1pPr algn="l">
              <a:defRPr sz="750">
                <a:solidFill>
                  <a:schemeClr val="accent1"/>
                </a:solidFill>
                <a:latin typeface="Arial" panose="020B0604020202020204" pitchFamily="34" charset="0"/>
                <a:cs typeface="Arial" panose="020B0604020202020204" pitchFamily="34" charset="0"/>
              </a:defRPr>
            </a:lvl1pPr>
          </a:lstStyle>
          <a:p>
            <a:fld id="{099775D2-A848-499C-BAB1-E610BCA4BA21}" type="datetimeFigureOut">
              <a:rPr lang="en-US" smtClean="0"/>
              <a:pPr/>
              <a:t>1/11/2022</a:t>
            </a:fld>
            <a:endParaRPr lang="en-US"/>
          </a:p>
        </p:txBody>
      </p:sp>
      <p:sp>
        <p:nvSpPr>
          <p:cNvPr id="11" name="Footer Placeholder 4"/>
          <p:cNvSpPr>
            <a:spLocks noGrp="1"/>
          </p:cNvSpPr>
          <p:nvPr>
            <p:ph type="ftr" sz="quarter" idx="3"/>
          </p:nvPr>
        </p:nvSpPr>
        <p:spPr>
          <a:xfrm>
            <a:off x="1786945" y="6312453"/>
            <a:ext cx="6268790" cy="365125"/>
          </a:xfrm>
          <a:prstGeom prst="rect">
            <a:avLst/>
          </a:prstGeom>
        </p:spPr>
        <p:txBody>
          <a:bodyPr vert="horz" lIns="91440" tIns="45720" rIns="91440" bIns="45720" rtlCol="0" anchor="ctr"/>
          <a:lstStyle>
            <a:lvl1pPr algn="r">
              <a:defRPr sz="750">
                <a:solidFill>
                  <a:schemeClr val="accent1"/>
                </a:solidFill>
                <a:latin typeface="Arial" panose="020B0604020202020204" pitchFamily="34" charset="0"/>
                <a:cs typeface="Arial" panose="020B0604020202020204" pitchFamily="34" charset="0"/>
              </a:defRPr>
            </a:lvl1pPr>
          </a:lstStyle>
          <a:p>
            <a:endParaRPr lang="en-US" dirty="0"/>
          </a:p>
        </p:txBody>
      </p:sp>
      <p:sp>
        <p:nvSpPr>
          <p:cNvPr id="12" name="Slide Number Placeholder 5"/>
          <p:cNvSpPr>
            <a:spLocks noGrp="1"/>
          </p:cNvSpPr>
          <p:nvPr>
            <p:ph type="sldNum" sz="quarter" idx="4"/>
          </p:nvPr>
        </p:nvSpPr>
        <p:spPr>
          <a:xfrm>
            <a:off x="8155057" y="6312453"/>
            <a:ext cx="646043" cy="365125"/>
          </a:xfrm>
          <a:prstGeom prst="rect">
            <a:avLst/>
          </a:prstGeom>
        </p:spPr>
        <p:txBody>
          <a:bodyPr vert="horz" lIns="91440" tIns="45720" rIns="91440" bIns="45720" rtlCol="0" anchor="ctr"/>
          <a:lstStyle>
            <a:lvl1pPr algn="r">
              <a:defRPr sz="750">
                <a:solidFill>
                  <a:schemeClr val="accent1"/>
                </a:solidFill>
                <a:latin typeface="Arial" panose="020B0604020202020204" pitchFamily="34" charset="0"/>
                <a:cs typeface="Arial" panose="020B0604020202020204" pitchFamily="34" charset="0"/>
              </a:defRPr>
            </a:lvl1pPr>
          </a:lstStyle>
          <a:p>
            <a:fld id="{91B4BA70-C109-4765-8DED-6CEBD4699AC8}" type="slidenum">
              <a:rPr lang="en-US" smtClean="0"/>
              <a:pPr/>
              <a:t>‹#›</a:t>
            </a:fld>
            <a:endParaRPr lang="en-US"/>
          </a:p>
        </p:txBody>
      </p:sp>
    </p:spTree>
    <p:extLst>
      <p:ext uri="{BB962C8B-B14F-4D97-AF65-F5344CB8AC3E}">
        <p14:creationId xmlns:p14="http://schemas.microsoft.com/office/powerpoint/2010/main" val="214216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9775D2-A848-499C-BAB1-E610BCA4BA21}"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4BA70-C109-4765-8DED-6CEBD4699AC8}" type="slidenum">
              <a:rPr lang="en-US" smtClean="0"/>
              <a:t>‹#›</a:t>
            </a:fld>
            <a:endParaRPr lang="en-US"/>
          </a:p>
        </p:txBody>
      </p:sp>
    </p:spTree>
    <p:extLst>
      <p:ext uri="{BB962C8B-B14F-4D97-AF65-F5344CB8AC3E}">
        <p14:creationId xmlns:p14="http://schemas.microsoft.com/office/powerpoint/2010/main" val="3972635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1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099775D2-A848-499C-BAB1-E610BCA4BA21}"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4BA70-C109-4765-8DED-6CEBD4699AC8}" type="slidenum">
              <a:rPr lang="en-US" smtClean="0"/>
              <a:t>‹#›</a:t>
            </a:fld>
            <a:endParaRPr lang="en-US"/>
          </a:p>
        </p:txBody>
      </p:sp>
      <p:sp>
        <p:nvSpPr>
          <p:cNvPr id="8" name="Picture Placeholder 7"/>
          <p:cNvSpPr>
            <a:spLocks noGrp="1"/>
          </p:cNvSpPr>
          <p:nvPr>
            <p:ph type="pic" sz="quarter" idx="13" hasCustomPrompt="1"/>
          </p:nvPr>
        </p:nvSpPr>
        <p:spPr>
          <a:xfrm>
            <a:off x="342901" y="1511852"/>
            <a:ext cx="3162302" cy="3200400"/>
          </a:xfrm>
          <a:solidFill>
            <a:schemeClr val="bg2"/>
          </a:solidFill>
        </p:spPr>
        <p:txBody>
          <a:bodyPr anchor="ctr"/>
          <a:lstStyle>
            <a:lvl1pPr marL="0" indent="0" algn="ctr">
              <a:buNone/>
              <a:defRPr baseline="0"/>
            </a:lvl1pPr>
          </a:lstStyle>
          <a:p>
            <a:r>
              <a:rPr lang="en-US" dirty="0"/>
              <a:t>Photo: </a:t>
            </a:r>
          </a:p>
          <a:p>
            <a:r>
              <a:rPr lang="en-US" dirty="0"/>
              <a:t>click icon or drag file</a:t>
            </a:r>
            <a:br>
              <a:rPr lang="en-US" dirty="0"/>
            </a:br>
            <a:r>
              <a:rPr lang="en-US" dirty="0"/>
              <a:t>into frame to add</a:t>
            </a:r>
          </a:p>
        </p:txBody>
      </p:sp>
      <p:sp>
        <p:nvSpPr>
          <p:cNvPr id="10" name="Content Placeholder 2"/>
          <p:cNvSpPr>
            <a:spLocks noGrp="1"/>
          </p:cNvSpPr>
          <p:nvPr>
            <p:ph idx="1"/>
          </p:nvPr>
        </p:nvSpPr>
        <p:spPr>
          <a:xfrm>
            <a:off x="3657598" y="1524002"/>
            <a:ext cx="5143502" cy="4652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p:cNvSpPr>
            <a:spLocks noGrp="1"/>
          </p:cNvSpPr>
          <p:nvPr>
            <p:ph type="body" sz="quarter" idx="19" hasCustomPrompt="1"/>
          </p:nvPr>
        </p:nvSpPr>
        <p:spPr>
          <a:xfrm rot="16200000">
            <a:off x="-2161109" y="3672955"/>
            <a:ext cx="4665115" cy="342905"/>
          </a:xfrm>
        </p:spPr>
        <p:txBody>
          <a:bodyPr anchor="ctr">
            <a:normAutofit/>
          </a:bodyPr>
          <a:lstStyle>
            <a:lvl1pPr marL="0" indent="0" algn="r">
              <a:spcBef>
                <a:spcPts val="0"/>
              </a:spcBef>
              <a:buNone/>
              <a:defRPr sz="600">
                <a:solidFill>
                  <a:schemeClr val="bg2">
                    <a:lumMod val="90000"/>
                  </a:schemeClr>
                </a:solidFill>
              </a:defRPr>
            </a:lvl1pPr>
          </a:lstStyle>
          <a:p>
            <a:pPr lvl="0"/>
            <a:r>
              <a:rPr lang="en-US" dirty="0"/>
              <a:t>Photo credits here</a:t>
            </a:r>
          </a:p>
        </p:txBody>
      </p:sp>
    </p:spTree>
    <p:extLst>
      <p:ext uri="{BB962C8B-B14F-4D97-AF65-F5344CB8AC3E}">
        <p14:creationId xmlns:p14="http://schemas.microsoft.com/office/powerpoint/2010/main" val="3187695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2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42901" y="1524001"/>
            <a:ext cx="5295894" cy="46482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9775D2-A848-499C-BAB1-E610BCA4BA21}"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4BA70-C109-4765-8DED-6CEBD4699AC8}" type="slidenum">
              <a:rPr lang="en-US" smtClean="0"/>
              <a:t>‹#›</a:t>
            </a:fld>
            <a:endParaRPr lang="en-US"/>
          </a:p>
        </p:txBody>
      </p:sp>
      <p:sp>
        <p:nvSpPr>
          <p:cNvPr id="8" name="Picture Placeholder 7"/>
          <p:cNvSpPr>
            <a:spLocks noGrp="1"/>
          </p:cNvSpPr>
          <p:nvPr>
            <p:ph type="pic" sz="quarter" idx="13" hasCustomPrompt="1"/>
          </p:nvPr>
        </p:nvSpPr>
        <p:spPr>
          <a:xfrm>
            <a:off x="5753100" y="1524000"/>
            <a:ext cx="3047999" cy="2261800"/>
          </a:xfrm>
          <a:solidFill>
            <a:schemeClr val="bg2"/>
          </a:solidFill>
        </p:spPr>
        <p:txBody>
          <a:bodyPr anchor="ctr"/>
          <a:lstStyle>
            <a:lvl1pPr marL="0" indent="0" algn="ctr">
              <a:buNone/>
              <a:defRPr baseline="0"/>
            </a:lvl1pPr>
          </a:lstStyle>
          <a:p>
            <a:r>
              <a:rPr lang="en-US" dirty="0"/>
              <a:t>Photo: </a:t>
            </a:r>
          </a:p>
          <a:p>
            <a:r>
              <a:rPr lang="en-US" dirty="0"/>
              <a:t>click icon or drag file</a:t>
            </a:r>
            <a:br>
              <a:rPr lang="en-US" dirty="0"/>
            </a:br>
            <a:r>
              <a:rPr lang="en-US" dirty="0"/>
              <a:t>into frame to add</a:t>
            </a:r>
          </a:p>
        </p:txBody>
      </p:sp>
      <p:sp>
        <p:nvSpPr>
          <p:cNvPr id="9" name="Picture Placeholder 7"/>
          <p:cNvSpPr>
            <a:spLocks noGrp="1"/>
          </p:cNvSpPr>
          <p:nvPr>
            <p:ph type="pic" sz="quarter" idx="14" hasCustomPrompt="1"/>
          </p:nvPr>
        </p:nvSpPr>
        <p:spPr>
          <a:xfrm>
            <a:off x="5753100" y="3910400"/>
            <a:ext cx="3048000" cy="2261800"/>
          </a:xfrm>
          <a:solidFill>
            <a:schemeClr val="bg2"/>
          </a:solidFill>
        </p:spPr>
        <p:txBody>
          <a:bodyPr anchor="ctr"/>
          <a:lstStyle>
            <a:lvl1pPr marL="0" indent="0" algn="ctr">
              <a:buNone/>
              <a:defRPr/>
            </a:lvl1pPr>
          </a:lstStyle>
          <a:p>
            <a:r>
              <a:rPr lang="en-US" dirty="0"/>
              <a:t>Photo: </a:t>
            </a:r>
          </a:p>
          <a:p>
            <a:r>
              <a:rPr lang="en-US" dirty="0"/>
              <a:t>click icon or drag file</a:t>
            </a:r>
            <a:br>
              <a:rPr lang="en-US" dirty="0"/>
            </a:br>
            <a:r>
              <a:rPr lang="en-US" dirty="0"/>
              <a:t>into frame to add</a:t>
            </a:r>
          </a:p>
        </p:txBody>
      </p:sp>
      <p:sp>
        <p:nvSpPr>
          <p:cNvPr id="10" name="Text Placeholder 7"/>
          <p:cNvSpPr>
            <a:spLocks noGrp="1"/>
          </p:cNvSpPr>
          <p:nvPr>
            <p:ph type="body" sz="quarter" idx="19" hasCustomPrompt="1"/>
          </p:nvPr>
        </p:nvSpPr>
        <p:spPr>
          <a:xfrm rot="16200000">
            <a:off x="6648450" y="3676648"/>
            <a:ext cx="4648201" cy="342902"/>
          </a:xfrm>
        </p:spPr>
        <p:txBody>
          <a:bodyPr anchor="ctr">
            <a:normAutofit/>
          </a:bodyPr>
          <a:lstStyle>
            <a:lvl1pPr marL="0" indent="0" algn="r">
              <a:spcBef>
                <a:spcPts val="0"/>
              </a:spcBef>
              <a:buNone/>
              <a:defRPr sz="600">
                <a:solidFill>
                  <a:schemeClr val="bg2">
                    <a:lumMod val="90000"/>
                  </a:schemeClr>
                </a:solidFill>
              </a:defRPr>
            </a:lvl1pPr>
          </a:lstStyle>
          <a:p>
            <a:pPr lvl="0"/>
            <a:r>
              <a:rPr lang="en-US" dirty="0"/>
              <a:t>Photo credits here</a:t>
            </a:r>
          </a:p>
        </p:txBody>
      </p:sp>
    </p:spTree>
    <p:extLst>
      <p:ext uri="{BB962C8B-B14F-4D97-AF65-F5344CB8AC3E}">
        <p14:creationId xmlns:p14="http://schemas.microsoft.com/office/powerpoint/2010/main" val="2035016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3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42900" y="3581402"/>
            <a:ext cx="8458200" cy="259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9775D2-A848-499C-BAB1-E610BCA4BA21}"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4BA70-C109-4765-8DED-6CEBD4699AC8}" type="slidenum">
              <a:rPr lang="en-US" smtClean="0"/>
              <a:t>‹#›</a:t>
            </a:fld>
            <a:endParaRPr lang="en-US"/>
          </a:p>
        </p:txBody>
      </p:sp>
      <p:sp>
        <p:nvSpPr>
          <p:cNvPr id="13" name="Picture Placeholder 7"/>
          <p:cNvSpPr>
            <a:spLocks noGrp="1"/>
          </p:cNvSpPr>
          <p:nvPr>
            <p:ph type="pic" sz="quarter" idx="18" hasCustomPrompt="1"/>
          </p:nvPr>
        </p:nvSpPr>
        <p:spPr>
          <a:xfrm>
            <a:off x="6057900" y="1524000"/>
            <a:ext cx="2743200" cy="1905000"/>
          </a:xfrm>
          <a:solidFill>
            <a:schemeClr val="bg2"/>
          </a:solidFill>
        </p:spPr>
        <p:txBody>
          <a:bodyPr anchor="ctr"/>
          <a:lstStyle>
            <a:lvl1pPr marL="0" indent="0" algn="ctr">
              <a:buNone/>
              <a:defRPr/>
            </a:lvl1pPr>
          </a:lstStyle>
          <a:p>
            <a:r>
              <a:rPr lang="en-US" dirty="0"/>
              <a:t>Photo: </a:t>
            </a:r>
          </a:p>
          <a:p>
            <a:r>
              <a:rPr lang="en-US" dirty="0"/>
              <a:t>click icon or drag file</a:t>
            </a:r>
            <a:br>
              <a:rPr lang="en-US" dirty="0"/>
            </a:br>
            <a:r>
              <a:rPr lang="en-US" dirty="0"/>
              <a:t>into frame to add</a:t>
            </a:r>
          </a:p>
        </p:txBody>
      </p:sp>
      <p:sp>
        <p:nvSpPr>
          <p:cNvPr id="8" name="Text Placeholder 7"/>
          <p:cNvSpPr>
            <a:spLocks noGrp="1"/>
          </p:cNvSpPr>
          <p:nvPr>
            <p:ph type="body" sz="quarter" idx="19" hasCustomPrompt="1"/>
          </p:nvPr>
        </p:nvSpPr>
        <p:spPr>
          <a:xfrm rot="16200000">
            <a:off x="6646069" y="3679030"/>
            <a:ext cx="4652963" cy="342902"/>
          </a:xfrm>
        </p:spPr>
        <p:txBody>
          <a:bodyPr anchor="ctr">
            <a:normAutofit/>
          </a:bodyPr>
          <a:lstStyle>
            <a:lvl1pPr marL="0" indent="0" algn="r">
              <a:lnSpc>
                <a:spcPct val="90000"/>
              </a:lnSpc>
              <a:spcBef>
                <a:spcPts val="0"/>
              </a:spcBef>
              <a:buNone/>
              <a:defRPr sz="600">
                <a:solidFill>
                  <a:schemeClr val="bg2">
                    <a:lumMod val="90000"/>
                  </a:schemeClr>
                </a:solidFill>
              </a:defRPr>
            </a:lvl1pPr>
          </a:lstStyle>
          <a:p>
            <a:pPr lvl="0"/>
            <a:r>
              <a:rPr lang="en-US" dirty="0"/>
              <a:t>Photo credits here</a:t>
            </a:r>
          </a:p>
        </p:txBody>
      </p:sp>
      <p:sp>
        <p:nvSpPr>
          <p:cNvPr id="17" name="Picture Placeholder 7"/>
          <p:cNvSpPr>
            <a:spLocks noGrp="1"/>
          </p:cNvSpPr>
          <p:nvPr>
            <p:ph type="pic" sz="quarter" idx="20" hasCustomPrompt="1"/>
          </p:nvPr>
        </p:nvSpPr>
        <p:spPr>
          <a:xfrm>
            <a:off x="3200399" y="1524000"/>
            <a:ext cx="2743200" cy="1905000"/>
          </a:xfrm>
          <a:solidFill>
            <a:schemeClr val="bg2"/>
          </a:solidFill>
        </p:spPr>
        <p:txBody>
          <a:bodyPr anchor="ctr"/>
          <a:lstStyle>
            <a:lvl1pPr marL="0" indent="0" algn="ctr">
              <a:buNone/>
              <a:defRPr/>
            </a:lvl1pPr>
          </a:lstStyle>
          <a:p>
            <a:r>
              <a:rPr lang="en-US" dirty="0"/>
              <a:t>Photo: </a:t>
            </a:r>
          </a:p>
          <a:p>
            <a:r>
              <a:rPr lang="en-US" dirty="0"/>
              <a:t>click icon or drag file</a:t>
            </a:r>
            <a:br>
              <a:rPr lang="en-US" dirty="0"/>
            </a:br>
            <a:r>
              <a:rPr lang="en-US" dirty="0"/>
              <a:t>into frame to add</a:t>
            </a:r>
          </a:p>
        </p:txBody>
      </p:sp>
      <p:sp>
        <p:nvSpPr>
          <p:cNvPr id="18" name="Picture Placeholder 7"/>
          <p:cNvSpPr>
            <a:spLocks noGrp="1"/>
          </p:cNvSpPr>
          <p:nvPr>
            <p:ph type="pic" sz="quarter" idx="21" hasCustomPrompt="1"/>
          </p:nvPr>
        </p:nvSpPr>
        <p:spPr>
          <a:xfrm>
            <a:off x="342900" y="1524000"/>
            <a:ext cx="2743200" cy="1905000"/>
          </a:xfrm>
          <a:solidFill>
            <a:schemeClr val="bg2"/>
          </a:solidFill>
        </p:spPr>
        <p:txBody>
          <a:bodyPr anchor="ctr"/>
          <a:lstStyle>
            <a:lvl1pPr marL="0" indent="0" algn="ctr">
              <a:buNone/>
              <a:defRPr/>
            </a:lvl1pPr>
          </a:lstStyle>
          <a:p>
            <a:r>
              <a:rPr lang="en-US" dirty="0"/>
              <a:t>Photo: </a:t>
            </a:r>
          </a:p>
          <a:p>
            <a:r>
              <a:rPr lang="en-US" dirty="0"/>
              <a:t>click icon or drag file</a:t>
            </a:r>
            <a:br>
              <a:rPr lang="en-US" dirty="0"/>
            </a:br>
            <a:r>
              <a:rPr lang="en-US" dirty="0"/>
              <a:t>into frame to add</a:t>
            </a:r>
          </a:p>
        </p:txBody>
      </p:sp>
    </p:spTree>
    <p:extLst>
      <p:ext uri="{BB962C8B-B14F-4D97-AF65-F5344CB8AC3E}">
        <p14:creationId xmlns:p14="http://schemas.microsoft.com/office/powerpoint/2010/main" val="262018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full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5410200"/>
            <a:ext cx="2133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9775D2-A848-499C-BAB1-E610BCA4BA21}"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4BA70-C109-4765-8DED-6CEBD4699AC8}" type="slidenum">
              <a:rPr lang="en-US" smtClean="0"/>
              <a:t>‹#›</a:t>
            </a:fld>
            <a:endParaRPr lang="en-US"/>
          </a:p>
        </p:txBody>
      </p:sp>
      <p:sp>
        <p:nvSpPr>
          <p:cNvPr id="6" name="Picture Placeholder 7"/>
          <p:cNvSpPr>
            <a:spLocks noGrp="1"/>
          </p:cNvSpPr>
          <p:nvPr>
            <p:ph type="pic" sz="quarter" idx="13" hasCustomPrompt="1"/>
          </p:nvPr>
        </p:nvSpPr>
        <p:spPr>
          <a:xfrm>
            <a:off x="0" y="1378424"/>
            <a:ext cx="9144000" cy="4107976"/>
          </a:xfrm>
          <a:solidFill>
            <a:schemeClr val="bg2"/>
          </a:solidFill>
        </p:spPr>
        <p:txBody>
          <a:bodyPr anchor="ctr"/>
          <a:lstStyle>
            <a:lvl1pPr marL="0" indent="0" algn="ctr">
              <a:buNone/>
              <a:defRPr baseline="0"/>
            </a:lvl1pPr>
          </a:lstStyle>
          <a:p>
            <a:r>
              <a:rPr lang="en-US" dirty="0"/>
              <a:t>Photo: </a:t>
            </a:r>
          </a:p>
          <a:p>
            <a:r>
              <a:rPr lang="en-US" dirty="0"/>
              <a:t>click icon or drag file</a:t>
            </a:r>
            <a:br>
              <a:rPr lang="en-US" dirty="0"/>
            </a:br>
            <a:r>
              <a:rPr lang="en-US" dirty="0"/>
              <a:t>into frame to add</a:t>
            </a:r>
          </a:p>
        </p:txBody>
      </p:sp>
      <p:sp>
        <p:nvSpPr>
          <p:cNvPr id="8" name="Text Placeholder 7"/>
          <p:cNvSpPr>
            <a:spLocks noGrp="1"/>
          </p:cNvSpPr>
          <p:nvPr>
            <p:ph type="body" sz="quarter" idx="14"/>
          </p:nvPr>
        </p:nvSpPr>
        <p:spPr>
          <a:xfrm>
            <a:off x="342901" y="5575853"/>
            <a:ext cx="6283280" cy="736599"/>
          </a:xfrm>
        </p:spPr>
        <p:txBody>
          <a:bodyPr anchor="ctr">
            <a:noAutofit/>
          </a:bodyPr>
          <a:lstStyle>
            <a:lvl1pPr marL="0" indent="0">
              <a:buNone/>
              <a:defRPr sz="1050"/>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Click to edit Master text styles</a:t>
            </a:r>
          </a:p>
        </p:txBody>
      </p:sp>
      <p:sp>
        <p:nvSpPr>
          <p:cNvPr id="9" name="Text Placeholder 7"/>
          <p:cNvSpPr>
            <a:spLocks noGrp="1"/>
          </p:cNvSpPr>
          <p:nvPr>
            <p:ph type="body" sz="quarter" idx="19" hasCustomPrompt="1"/>
          </p:nvPr>
        </p:nvSpPr>
        <p:spPr>
          <a:xfrm>
            <a:off x="6659499" y="5575850"/>
            <a:ext cx="2141602" cy="736601"/>
          </a:xfrm>
        </p:spPr>
        <p:txBody>
          <a:bodyPr anchor="t">
            <a:normAutofit/>
          </a:bodyPr>
          <a:lstStyle>
            <a:lvl1pPr marL="0" indent="0" algn="r">
              <a:spcBef>
                <a:spcPts val="0"/>
              </a:spcBef>
              <a:buNone/>
              <a:defRPr sz="600">
                <a:solidFill>
                  <a:schemeClr val="bg2">
                    <a:lumMod val="90000"/>
                  </a:schemeClr>
                </a:solidFill>
              </a:defRPr>
            </a:lvl1pPr>
          </a:lstStyle>
          <a:p>
            <a:pPr lvl="0"/>
            <a:r>
              <a:rPr lang="en-US" dirty="0"/>
              <a:t>Photo credits here</a:t>
            </a:r>
          </a:p>
        </p:txBody>
      </p:sp>
    </p:spTree>
    <p:extLst>
      <p:ext uri="{BB962C8B-B14F-4D97-AF65-F5344CB8AC3E}">
        <p14:creationId xmlns:p14="http://schemas.microsoft.com/office/powerpoint/2010/main" val="16808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0.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userDrawn="1"/>
        </p:nvGrpSpPr>
        <p:grpSpPr>
          <a:xfrm>
            <a:off x="0" y="-1"/>
            <a:ext cx="9144000" cy="1372702"/>
            <a:chOff x="-3048000" y="-1"/>
            <a:chExt cx="12192000" cy="1372702"/>
          </a:xfrm>
        </p:grpSpPr>
        <p:grpSp>
          <p:nvGrpSpPr>
            <p:cNvPr id="8" name="Group 7"/>
            <p:cNvGrpSpPr/>
            <p:nvPr userDrawn="1"/>
          </p:nvGrpSpPr>
          <p:grpSpPr>
            <a:xfrm>
              <a:off x="-3048000" y="-1"/>
              <a:ext cx="12192000" cy="1372702"/>
              <a:chOff x="-3048000" y="-1"/>
              <a:chExt cx="12192000" cy="1372702"/>
            </a:xfrm>
          </p:grpSpPr>
          <p:sp>
            <p:nvSpPr>
              <p:cNvPr id="12" name="Rectangle 11"/>
              <p:cNvSpPr/>
              <p:nvPr userDrawn="1"/>
            </p:nvSpPr>
            <p:spPr>
              <a:xfrm>
                <a:off x="-3048000" y="-1"/>
                <a:ext cx="12192000" cy="12832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3048000" y="1283250"/>
                <a:ext cx="12192000" cy="89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 name="Group 8"/>
            <p:cNvGrpSpPr/>
            <p:nvPr userDrawn="1"/>
          </p:nvGrpSpPr>
          <p:grpSpPr>
            <a:xfrm>
              <a:off x="7401885" y="108171"/>
              <a:ext cx="1551615" cy="945380"/>
              <a:chOff x="7054130" y="91084"/>
              <a:chExt cx="1632670" cy="994766"/>
            </a:xfrm>
          </p:grpSpPr>
          <p:pic>
            <p:nvPicPr>
              <p:cNvPr id="10" name="Picture 9"/>
              <p:cNvPicPr>
                <a:picLocks noChangeAspect="1"/>
              </p:cNvPicPr>
              <p:nvPr userDrawn="1"/>
            </p:nvPicPr>
            <p:blipFill rotWithShape="1">
              <a:blip r:embed="rId16" cstate="print">
                <a:extLst>
                  <a:ext uri="{28A0092B-C50C-407E-A947-70E740481C1C}">
                    <a14:useLocalDpi xmlns:a14="http://schemas.microsoft.com/office/drawing/2010/main" val="0"/>
                  </a:ext>
                </a:extLst>
              </a:blip>
              <a:srcRect b="18977"/>
              <a:stretch/>
            </p:blipFill>
            <p:spPr>
              <a:xfrm>
                <a:off x="7054130" y="91084"/>
                <a:ext cx="1632670" cy="994766"/>
              </a:xfrm>
              <a:prstGeom prst="rect">
                <a:avLst/>
              </a:prstGeom>
            </p:spPr>
          </p:pic>
          <p:sp>
            <p:nvSpPr>
              <p:cNvPr id="11" name="Oval 10"/>
              <p:cNvSpPr/>
              <p:nvPr userDrawn="1"/>
            </p:nvSpPr>
            <p:spPr>
              <a:xfrm>
                <a:off x="8077199" y="714375"/>
                <a:ext cx="100013" cy="9286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2" name="Title Placeholder 1"/>
          <p:cNvSpPr>
            <a:spLocks noGrp="1"/>
          </p:cNvSpPr>
          <p:nvPr>
            <p:ph type="title"/>
          </p:nvPr>
        </p:nvSpPr>
        <p:spPr>
          <a:xfrm>
            <a:off x="342900" y="1"/>
            <a:ext cx="7494514" cy="122865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342900" y="1524000"/>
            <a:ext cx="8458199"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42901" y="6312453"/>
            <a:ext cx="1349237" cy="365125"/>
          </a:xfrm>
          <a:prstGeom prst="rect">
            <a:avLst/>
          </a:prstGeom>
        </p:spPr>
        <p:txBody>
          <a:bodyPr vert="horz" lIns="91440" tIns="45720" rIns="91440" bIns="45720" rtlCol="0" anchor="ctr"/>
          <a:lstStyle>
            <a:lvl1pPr algn="l">
              <a:defRPr sz="750">
                <a:solidFill>
                  <a:schemeClr val="accent1"/>
                </a:solidFill>
                <a:latin typeface="Arial" panose="020B0604020202020204" pitchFamily="34" charset="0"/>
                <a:cs typeface="Arial" panose="020B0604020202020204" pitchFamily="34" charset="0"/>
              </a:defRPr>
            </a:lvl1pPr>
          </a:lstStyle>
          <a:p>
            <a:fld id="{099775D2-A848-499C-BAB1-E610BCA4BA21}" type="datetimeFigureOut">
              <a:rPr lang="en-US" smtClean="0"/>
              <a:pPr/>
              <a:t>1/11/2022</a:t>
            </a:fld>
            <a:endParaRPr lang="en-US"/>
          </a:p>
        </p:txBody>
      </p:sp>
      <p:sp>
        <p:nvSpPr>
          <p:cNvPr id="5" name="Footer Placeholder 4"/>
          <p:cNvSpPr>
            <a:spLocks noGrp="1"/>
          </p:cNvSpPr>
          <p:nvPr>
            <p:ph type="ftr" sz="quarter" idx="3"/>
          </p:nvPr>
        </p:nvSpPr>
        <p:spPr>
          <a:xfrm>
            <a:off x="1786945" y="6312453"/>
            <a:ext cx="6268790" cy="365125"/>
          </a:xfrm>
          <a:prstGeom prst="rect">
            <a:avLst/>
          </a:prstGeom>
        </p:spPr>
        <p:txBody>
          <a:bodyPr vert="horz" lIns="91440" tIns="45720" rIns="91440" bIns="45720" rtlCol="0" anchor="ctr"/>
          <a:lstStyle>
            <a:lvl1pPr algn="r">
              <a:defRPr sz="750">
                <a:solidFill>
                  <a:schemeClr val="accent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155057" y="6312453"/>
            <a:ext cx="646043" cy="365125"/>
          </a:xfrm>
          <a:prstGeom prst="rect">
            <a:avLst/>
          </a:prstGeom>
        </p:spPr>
        <p:txBody>
          <a:bodyPr vert="horz" lIns="91440" tIns="45720" rIns="91440" bIns="45720" rtlCol="0" anchor="ctr"/>
          <a:lstStyle>
            <a:lvl1pPr algn="r">
              <a:defRPr sz="750">
                <a:solidFill>
                  <a:schemeClr val="accent1"/>
                </a:solidFill>
                <a:latin typeface="Arial" panose="020B0604020202020204" pitchFamily="34" charset="0"/>
                <a:cs typeface="Arial" panose="020B0604020202020204" pitchFamily="34" charset="0"/>
              </a:defRPr>
            </a:lvl1pPr>
          </a:lstStyle>
          <a:p>
            <a:fld id="{91B4BA70-C109-4765-8DED-6CEBD4699AC8}" type="slidenum">
              <a:rPr lang="en-US" smtClean="0"/>
              <a:pPr/>
              <a:t>‹#›</a:t>
            </a:fld>
            <a:endParaRPr lang="en-US"/>
          </a:p>
        </p:txBody>
      </p:sp>
    </p:spTree>
    <p:extLst>
      <p:ext uri="{BB962C8B-B14F-4D97-AF65-F5344CB8AC3E}">
        <p14:creationId xmlns:p14="http://schemas.microsoft.com/office/powerpoint/2010/main" val="2323239233"/>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 id="2147484116" r:id="rId13"/>
  </p:sldLayoutIdLst>
  <p:txStyles>
    <p:titleStyle>
      <a:lvl1pPr algn="l" defTabSz="685800" rtl="0" eaLnBrk="1" latinLnBrk="0" hangingPunct="1">
        <a:lnSpc>
          <a:spcPct val="80000"/>
        </a:lnSpc>
        <a:spcBef>
          <a:spcPct val="0"/>
        </a:spcBef>
        <a:buNone/>
        <a:defRPr sz="2400" b="1" kern="1200">
          <a:solidFill>
            <a:schemeClr val="bg1"/>
          </a:solidFill>
          <a:latin typeface="+mn-lt"/>
          <a:ea typeface="Verdana" panose="020B0604030504040204" pitchFamily="34" charset="0"/>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lang="en-US" sz="1500" kern="1200" dirty="0" smtClean="0">
          <a:solidFill>
            <a:schemeClr val="tx1"/>
          </a:solidFill>
          <a:latin typeface="+mn-lt"/>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lang="en-US" sz="1500" kern="1200" dirty="0" smtClean="0">
          <a:solidFill>
            <a:schemeClr val="tx1"/>
          </a:solidFill>
          <a:latin typeface="+mn-lt"/>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lang="en-US" sz="1500" kern="1200" dirty="0" smtClean="0">
          <a:solidFill>
            <a:schemeClr val="tx1"/>
          </a:solidFill>
          <a:latin typeface="+mn-lt"/>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lang="en-US" sz="1500" kern="1200" dirty="0" smtClean="0">
          <a:solidFill>
            <a:schemeClr val="tx1"/>
          </a:solidFill>
          <a:latin typeface="+mn-lt"/>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lang="en-US" sz="1500" kern="1200" dirty="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pos="7392">
          <p15:clr>
            <a:srgbClr val="F26B43"/>
          </p15:clr>
        </p15:guide>
        <p15:guide id="5" orient="horz" pos="960">
          <p15:clr>
            <a:srgbClr val="F26B43"/>
          </p15:clr>
        </p15:guide>
        <p15:guide id="6"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21D1BA-C27B-4EBB-A6D1-B1AA6B62E5B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1C4AB1-5FAC-4827-967B-2F68E40E6ED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4A791-3364-4923-A5BD-C891F896C6E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9775D2-A848-499C-BAB1-E610BCA4BA21}" type="datetimeFigureOut">
              <a:rPr lang="en-US" smtClean="0"/>
              <a:pPr/>
              <a:t>1/11/2022</a:t>
            </a:fld>
            <a:endParaRPr lang="en-US"/>
          </a:p>
        </p:txBody>
      </p:sp>
      <p:sp>
        <p:nvSpPr>
          <p:cNvPr id="5" name="Footer Placeholder 4">
            <a:extLst>
              <a:ext uri="{FF2B5EF4-FFF2-40B4-BE49-F238E27FC236}">
                <a16:creationId xmlns:a16="http://schemas.microsoft.com/office/drawing/2014/main" id="{E63B73F7-F268-47CE-8E78-F5BA7AC4302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B783A40-F578-4FF9-B482-7A0392ED59B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B4BA70-C109-4765-8DED-6CEBD4699AC8}" type="slidenum">
              <a:rPr lang="en-US" smtClean="0"/>
              <a:pPr/>
              <a:t>‹#›</a:t>
            </a:fld>
            <a:endParaRPr lang="en-US"/>
          </a:p>
        </p:txBody>
      </p:sp>
      <p:grpSp>
        <p:nvGrpSpPr>
          <p:cNvPr id="7" name="Group 6">
            <a:extLst>
              <a:ext uri="{FF2B5EF4-FFF2-40B4-BE49-F238E27FC236}">
                <a16:creationId xmlns:a16="http://schemas.microsoft.com/office/drawing/2014/main" id="{B9B02504-02A5-420B-B007-1C112CE1A7AE}"/>
              </a:ext>
            </a:extLst>
          </p:cNvPr>
          <p:cNvGrpSpPr/>
          <p:nvPr userDrawn="1"/>
        </p:nvGrpSpPr>
        <p:grpSpPr>
          <a:xfrm>
            <a:off x="0" y="-1"/>
            <a:ext cx="9144000" cy="1372702"/>
            <a:chOff x="-3048000" y="-1"/>
            <a:chExt cx="12192000" cy="1372702"/>
          </a:xfrm>
        </p:grpSpPr>
        <p:grpSp>
          <p:nvGrpSpPr>
            <p:cNvPr id="8" name="Group 7">
              <a:extLst>
                <a:ext uri="{FF2B5EF4-FFF2-40B4-BE49-F238E27FC236}">
                  <a16:creationId xmlns:a16="http://schemas.microsoft.com/office/drawing/2014/main" id="{DC0CDEAF-D1FB-4E0A-86B8-44FD687599A8}"/>
                </a:ext>
              </a:extLst>
            </p:cNvPr>
            <p:cNvGrpSpPr/>
            <p:nvPr userDrawn="1"/>
          </p:nvGrpSpPr>
          <p:grpSpPr>
            <a:xfrm>
              <a:off x="-3048000" y="-1"/>
              <a:ext cx="12192000" cy="1372702"/>
              <a:chOff x="-3048000" y="-1"/>
              <a:chExt cx="12192000" cy="1372702"/>
            </a:xfrm>
          </p:grpSpPr>
          <p:sp>
            <p:nvSpPr>
              <p:cNvPr id="12" name="Rectangle 11">
                <a:extLst>
                  <a:ext uri="{FF2B5EF4-FFF2-40B4-BE49-F238E27FC236}">
                    <a16:creationId xmlns:a16="http://schemas.microsoft.com/office/drawing/2014/main" id="{1D39D2CA-E35B-490B-9FA4-6A2EEE090E63}"/>
                  </a:ext>
                </a:extLst>
              </p:cNvPr>
              <p:cNvSpPr/>
              <p:nvPr userDrawn="1"/>
            </p:nvSpPr>
            <p:spPr>
              <a:xfrm>
                <a:off x="-3048000" y="-1"/>
                <a:ext cx="12192000" cy="12832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4315B0E1-CF3B-421B-B612-8FF60FB53DE4}"/>
                  </a:ext>
                </a:extLst>
              </p:cNvPr>
              <p:cNvSpPr/>
              <p:nvPr userDrawn="1"/>
            </p:nvSpPr>
            <p:spPr>
              <a:xfrm>
                <a:off x="-3048000" y="1283250"/>
                <a:ext cx="12192000" cy="89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 name="Group 8">
              <a:extLst>
                <a:ext uri="{FF2B5EF4-FFF2-40B4-BE49-F238E27FC236}">
                  <a16:creationId xmlns:a16="http://schemas.microsoft.com/office/drawing/2014/main" id="{9D9CADAD-78E3-445D-8321-F7E023B442A4}"/>
                </a:ext>
              </a:extLst>
            </p:cNvPr>
            <p:cNvGrpSpPr/>
            <p:nvPr userDrawn="1"/>
          </p:nvGrpSpPr>
          <p:grpSpPr>
            <a:xfrm>
              <a:off x="7401885" y="108171"/>
              <a:ext cx="1551615" cy="945380"/>
              <a:chOff x="7054130" y="91084"/>
              <a:chExt cx="1632670" cy="994766"/>
            </a:xfrm>
          </p:grpSpPr>
          <p:pic>
            <p:nvPicPr>
              <p:cNvPr id="10" name="Picture 9">
                <a:extLst>
                  <a:ext uri="{FF2B5EF4-FFF2-40B4-BE49-F238E27FC236}">
                    <a16:creationId xmlns:a16="http://schemas.microsoft.com/office/drawing/2014/main" id="{7E573038-48C9-4EDB-8128-9F28A9B269D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b="18977"/>
              <a:stretch/>
            </p:blipFill>
            <p:spPr>
              <a:xfrm>
                <a:off x="7054130" y="91084"/>
                <a:ext cx="1632670" cy="994766"/>
              </a:xfrm>
              <a:prstGeom prst="rect">
                <a:avLst/>
              </a:prstGeom>
            </p:spPr>
          </p:pic>
          <p:sp>
            <p:nvSpPr>
              <p:cNvPr id="11" name="Oval 10">
                <a:extLst>
                  <a:ext uri="{FF2B5EF4-FFF2-40B4-BE49-F238E27FC236}">
                    <a16:creationId xmlns:a16="http://schemas.microsoft.com/office/drawing/2014/main" id="{DE469F41-C558-4489-9DE2-017F6D45D440}"/>
                  </a:ext>
                </a:extLst>
              </p:cNvPr>
              <p:cNvSpPr/>
              <p:nvPr userDrawn="1"/>
            </p:nvSpPr>
            <p:spPr>
              <a:xfrm>
                <a:off x="8077199" y="714375"/>
                <a:ext cx="100013" cy="9286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Tree>
    <p:extLst>
      <p:ext uri="{BB962C8B-B14F-4D97-AF65-F5344CB8AC3E}">
        <p14:creationId xmlns:p14="http://schemas.microsoft.com/office/powerpoint/2010/main" val="441739147"/>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0"/>
            <a:ext cx="8229599" cy="82494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524000"/>
            <a:ext cx="8229600"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199" y="6312451"/>
            <a:ext cx="1349237" cy="365125"/>
          </a:xfrm>
          <a:prstGeom prst="rect">
            <a:avLst/>
          </a:prstGeom>
        </p:spPr>
        <p:txBody>
          <a:bodyPr vert="horz" lIns="91440" tIns="45720" rIns="91440" bIns="45720" rtlCol="0" anchor="ctr"/>
          <a:lstStyle>
            <a:lvl1pPr algn="l">
              <a:defRPr sz="1000">
                <a:solidFill>
                  <a:schemeClr val="accent1"/>
                </a:solidFill>
                <a:latin typeface="Arial" panose="020B0604020202020204" pitchFamily="34" charset="0"/>
                <a:cs typeface="Arial" panose="020B0604020202020204" pitchFamily="34" charset="0"/>
              </a:defRPr>
            </a:lvl1pPr>
          </a:lstStyle>
          <a:p>
            <a:fld id="{099775D2-A848-499C-BAB1-E610BCA4BA21}" type="datetimeFigureOut">
              <a:rPr lang="en-US" smtClean="0"/>
              <a:pPr/>
              <a:t>1/11/2022</a:t>
            </a:fld>
            <a:endParaRPr lang="en-US"/>
          </a:p>
        </p:txBody>
      </p:sp>
      <p:sp>
        <p:nvSpPr>
          <p:cNvPr id="5" name="Footer Placeholder 4"/>
          <p:cNvSpPr>
            <a:spLocks noGrp="1"/>
          </p:cNvSpPr>
          <p:nvPr>
            <p:ph type="ftr" sz="quarter" idx="3"/>
          </p:nvPr>
        </p:nvSpPr>
        <p:spPr>
          <a:xfrm>
            <a:off x="1905000" y="6312451"/>
            <a:ext cx="6006549" cy="365125"/>
          </a:xfrm>
          <a:prstGeom prst="rect">
            <a:avLst/>
          </a:prstGeom>
        </p:spPr>
        <p:txBody>
          <a:bodyPr vert="horz" lIns="91440" tIns="45720" rIns="91440" bIns="45720" rtlCol="0" anchor="ctr"/>
          <a:lstStyle>
            <a:lvl1pPr algn="r">
              <a:defRPr sz="1000">
                <a:solidFill>
                  <a:schemeClr val="accent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040756" y="6312451"/>
            <a:ext cx="646043" cy="365125"/>
          </a:xfrm>
          <a:prstGeom prst="rect">
            <a:avLst/>
          </a:prstGeom>
        </p:spPr>
        <p:txBody>
          <a:bodyPr vert="horz" lIns="91440" tIns="45720" rIns="91440" bIns="45720" rtlCol="0" anchor="ctr"/>
          <a:lstStyle>
            <a:lvl1pPr algn="r">
              <a:defRPr sz="1000">
                <a:solidFill>
                  <a:schemeClr val="accent1"/>
                </a:solidFill>
                <a:latin typeface="Arial" panose="020B0604020202020204" pitchFamily="34" charset="0"/>
                <a:cs typeface="Arial" panose="020B0604020202020204" pitchFamily="34" charset="0"/>
              </a:defRPr>
            </a:lvl1pPr>
          </a:lstStyle>
          <a:p>
            <a:fld id="{91B4BA70-C109-4765-8DED-6CEBD4699AC8}" type="slidenum">
              <a:rPr lang="en-US" smtClean="0"/>
              <a:pPr/>
              <a:t>‹#›</a:t>
            </a:fld>
            <a:endParaRPr lang="en-US"/>
          </a:p>
        </p:txBody>
      </p:sp>
    </p:spTree>
    <p:extLst>
      <p:ext uri="{BB962C8B-B14F-4D97-AF65-F5344CB8AC3E}">
        <p14:creationId xmlns:p14="http://schemas.microsoft.com/office/powerpoint/2010/main" val="3909108997"/>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Verdana" panose="020B060403050404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lang="en-US" sz="1800" kern="1200" dirty="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lang="en-US" sz="1800" kern="1200" dirty="0" smtClean="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lang="en-US" sz="1800" kern="1200" dirty="0" smtClean="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lang="en-US" sz="1800" kern="1200" dirty="0" smtClean="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lang="en-US" sz="18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pos="5472">
          <p15:clr>
            <a:srgbClr val="F26B43"/>
          </p15:clr>
        </p15:guide>
        <p15:guide id="5" orient="horz" pos="960">
          <p15:clr>
            <a:srgbClr val="F26B43"/>
          </p15:clr>
        </p15:guide>
        <p15:guide id="6"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olafureliasson.net/archive/artwork/WEK100822/concentric-mirror" TargetMode="External"/><Relationship Id="rId5" Type="http://schemas.openxmlformats.org/officeDocument/2006/relationships/image" Target="../media/image26.jpeg"/><Relationship Id="rId4" Type="http://schemas.openxmlformats.org/officeDocument/2006/relationships/hyperlink" Target="http://babylonica.deviantart.com/art/Check-Mark-and-Box-10664688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hyperlink" Target="http://www.vecteezy.com/people/46358-free-vector-of-family-silhouett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42.png"/><Relationship Id="rId4" Type="http://schemas.openxmlformats.org/officeDocument/2006/relationships/hyperlink" Target="http://www.menti.co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electronics.stackexchange.com/questions/294092/filament-led-bulb-inrush-current/294132" TargetMode="External"/><Relationship Id="rId2" Type="http://schemas.openxmlformats.org/officeDocument/2006/relationships/image" Target="../media/image43.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s://developingchild.harvard.edu/science/key-concepts/toxic-stress/"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hyperlink" Target="http://www.newbeginningsittakescouragetochange.org/2010_11_01_archive.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hyperlink" Target="http://www.freeimageslive.co.uk/free_stock_image/busy-work-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hyperlink" Target="http://www.pngall.com/court-hammer-p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en/swirl-color-abstract-160625/" TargetMode="External"/><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hyperlink" Target="https://pngimg.com/download/14174" TargetMode="External"/><Relationship Id="rId5" Type="http://schemas.openxmlformats.org/officeDocument/2006/relationships/image" Target="../media/image53.png"/><Relationship Id="rId4" Type="http://schemas.openxmlformats.org/officeDocument/2006/relationships/hyperlink" Target="https://pixabay.com/en/swirl-color-abstract-160625/"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55.jpeg"/><Relationship Id="rId4" Type="http://schemas.openxmlformats.org/officeDocument/2006/relationships/hyperlink" Target="https://pixabay.com/en/swirl-color-abstract-16062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19.jpeg"/><Relationship Id="rId4" Type="http://schemas.openxmlformats.org/officeDocument/2006/relationships/hyperlink" Target="http://www.menti.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hyperlink" Target="https://www.drweil.com/videos-features/videos/breathing-exercises-4-7-8-breath/" TargetMode="External"/><Relationship Id="rId4" Type="http://schemas.openxmlformats.org/officeDocument/2006/relationships/hyperlink" Target="http://www.tanveernaseer.com/compassion-in-leadership-drives-employee-succes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file:///C:\Users\jdoso\OneDrive\PDFS\FigleyLudick2017copy.pdf.compassionfatigue.pdf" TargetMode="External"/><Relationship Id="rId2" Type="http://schemas.openxmlformats.org/officeDocument/2006/relationships/hyperlink" Target="file:///C:\Users\jdoso\OneDrive\PDFS\How-to-maintain-emotional-health-when-working-with-trauma-1%20(1).pdf" TargetMode="External"/><Relationship Id="rId1" Type="http://schemas.openxmlformats.org/officeDocument/2006/relationships/slideLayout" Target="../slideLayouts/slideLayout25.xml"/><Relationship Id="rId6" Type="http://schemas.openxmlformats.org/officeDocument/2006/relationships/hyperlink" Target="https://cft.vanderbilt.edu/guides-sub-pages/active-learning/" TargetMode="External"/><Relationship Id="rId5" Type="http://schemas.openxmlformats.org/officeDocument/2006/relationships/image" Target="../media/image69.png"/><Relationship Id="rId4" Type="http://schemas.openxmlformats.org/officeDocument/2006/relationships/hyperlink" Target="https://www.americanbar.org/groups/lawyer_assistance/resources/compassion_fatigu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zerotothree.org/" TargetMode="External"/><Relationship Id="rId2" Type="http://schemas.openxmlformats.org/officeDocument/2006/relationships/image" Target="../media/image70.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hyperlink" Target="https://tonyburgess1969.net/2020/10/28/national-first-responders-day-2020-firstresponders/" TargetMode="External"/><Relationship Id="rId5" Type="http://schemas.openxmlformats.org/officeDocument/2006/relationships/image" Target="../media/image24.jpg"/><Relationship Id="rId4" Type="http://schemas.openxmlformats.org/officeDocument/2006/relationships/hyperlink" Target="https://www.freepngimg.com/png/22905-health-file"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412965-2183-4C49-94C4-8C1E05550676}"/>
              </a:ext>
            </a:extLst>
          </p:cNvPr>
          <p:cNvSpPr>
            <a:spLocks noGrp="1"/>
          </p:cNvSpPr>
          <p:nvPr>
            <p:ph type="ctrTitle"/>
          </p:nvPr>
        </p:nvSpPr>
        <p:spPr>
          <a:xfrm>
            <a:off x="495031" y="891652"/>
            <a:ext cx="3309016" cy="3030724"/>
          </a:xfrm>
        </p:spPr>
        <p:txBody>
          <a:bodyPr anchor="b">
            <a:normAutofit/>
          </a:bodyPr>
          <a:lstStyle/>
          <a:p>
            <a:pPr algn="ctr"/>
            <a:r>
              <a:rPr lang="en-US" sz="3200" dirty="0">
                <a:solidFill>
                  <a:srgbClr val="FFFFFF"/>
                </a:solidFill>
              </a:rPr>
              <a:t>Understanding and Addressing Secondary Trauma and Compassion Fatigue: Risk and Protective Factors  during COVID-19 </a:t>
            </a:r>
          </a:p>
        </p:txBody>
      </p:sp>
      <p:sp>
        <p:nvSpPr>
          <p:cNvPr id="3" name="Subtitle 2">
            <a:extLst>
              <a:ext uri="{FF2B5EF4-FFF2-40B4-BE49-F238E27FC236}">
                <a16:creationId xmlns:a16="http://schemas.microsoft.com/office/drawing/2014/main" id="{47BDB539-BF87-451E-87A5-3C35B41C2F0A}"/>
              </a:ext>
            </a:extLst>
          </p:cNvPr>
          <p:cNvSpPr>
            <a:spLocks noGrp="1"/>
          </p:cNvSpPr>
          <p:nvPr>
            <p:ph type="subTitle" idx="1"/>
          </p:nvPr>
        </p:nvSpPr>
        <p:spPr>
          <a:xfrm>
            <a:off x="85469" y="4191000"/>
            <a:ext cx="4005013" cy="2438399"/>
          </a:xfrm>
        </p:spPr>
        <p:txBody>
          <a:bodyPr>
            <a:normAutofit fontScale="77500" lnSpcReduction="20000"/>
          </a:bodyPr>
          <a:lstStyle/>
          <a:p>
            <a:pPr algn="r"/>
            <a:endParaRPr lang="en-US" sz="500" dirty="0">
              <a:solidFill>
                <a:srgbClr val="FFFFFF"/>
              </a:solidFill>
            </a:endParaRPr>
          </a:p>
          <a:p>
            <a:pPr algn="r"/>
            <a:endParaRPr lang="en-US" dirty="0">
              <a:solidFill>
                <a:srgbClr val="FFFFFF"/>
              </a:solidFill>
            </a:endParaRPr>
          </a:p>
          <a:p>
            <a:pPr algn="r"/>
            <a:r>
              <a:rPr lang="en-US" sz="2000" dirty="0">
                <a:solidFill>
                  <a:srgbClr val="FFFFFF"/>
                </a:solidFill>
              </a:rPr>
              <a:t>Joy D. Osofsky, Ph.D. </a:t>
            </a:r>
          </a:p>
          <a:p>
            <a:pPr algn="r"/>
            <a:r>
              <a:rPr lang="en-US" dirty="0">
                <a:solidFill>
                  <a:srgbClr val="FFFFFF"/>
                </a:solidFill>
              </a:rPr>
              <a:t>Professor of Psychiatry and Pediatrics</a:t>
            </a:r>
          </a:p>
          <a:p>
            <a:pPr algn="r"/>
            <a:endParaRPr lang="en-US" sz="900" dirty="0">
              <a:solidFill>
                <a:srgbClr val="FFFFFF"/>
              </a:solidFill>
            </a:endParaRPr>
          </a:p>
          <a:p>
            <a:pPr algn="r"/>
            <a:r>
              <a:rPr lang="en-US" sz="2000" dirty="0">
                <a:solidFill>
                  <a:srgbClr val="FFFFFF"/>
                </a:solidFill>
              </a:rPr>
              <a:t>Darneshia Allen </a:t>
            </a:r>
          </a:p>
          <a:p>
            <a:pPr algn="r"/>
            <a:r>
              <a:rPr lang="en-US" dirty="0">
                <a:solidFill>
                  <a:srgbClr val="FFFFFF"/>
                </a:solidFill>
              </a:rPr>
              <a:t>Director of Practice and Field Operations, ITCP</a:t>
            </a:r>
          </a:p>
          <a:p>
            <a:pPr algn="r"/>
            <a:endParaRPr lang="en-US" dirty="0">
              <a:solidFill>
                <a:srgbClr val="FFFFFF"/>
              </a:solidFill>
            </a:endParaRPr>
          </a:p>
          <a:p>
            <a:pPr algn="r"/>
            <a:r>
              <a:rPr lang="en-US" dirty="0">
                <a:solidFill>
                  <a:srgbClr val="FFFFFF"/>
                </a:solidFill>
              </a:rPr>
              <a:t>ZTT Infant Toddler Court Program </a:t>
            </a:r>
            <a:r>
              <a:rPr lang="en-US" dirty="0">
                <a:solidFill>
                  <a:schemeClr val="accent2"/>
                </a:solidFill>
                <a:latin typeface="Calibri" panose="020F0502020204030204" pitchFamily="34" charset="0"/>
                <a:cs typeface="Calibri" panose="020F0502020204030204" pitchFamily="34" charset="0"/>
              </a:rPr>
              <a:t>│</a:t>
            </a:r>
          </a:p>
          <a:p>
            <a:pPr algn="r"/>
            <a:r>
              <a:rPr lang="en-US" dirty="0">
                <a:solidFill>
                  <a:srgbClr val="FFFFFF"/>
                </a:solidFill>
              </a:rPr>
              <a:t> January 14, 2021</a:t>
            </a:r>
          </a:p>
          <a:p>
            <a:pPr marL="0" indent="0" algn="r">
              <a:buNone/>
            </a:pPr>
            <a:endParaRPr lang="en-US" dirty="0">
              <a:solidFill>
                <a:srgbClr val="FFFFFF"/>
              </a:solidFill>
            </a:endParaRPr>
          </a:p>
          <a:p>
            <a:pPr algn="r"/>
            <a:endParaRPr lang="en-US" sz="500" dirty="0">
              <a:solidFill>
                <a:srgbClr val="FFFFFF"/>
              </a:solidFill>
            </a:endParaRPr>
          </a:p>
        </p:txBody>
      </p:sp>
      <p:pic>
        <p:nvPicPr>
          <p:cNvPr id="2050" name="Picture 2">
            <a:extLst>
              <a:ext uri="{FF2B5EF4-FFF2-40B4-BE49-F238E27FC236}">
                <a16:creationId xmlns:a16="http://schemas.microsoft.com/office/drawing/2014/main" id="{EFA653B1-0714-45CC-96D3-AB9A63E33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175953" y="624363"/>
            <a:ext cx="4882577" cy="5491386"/>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id="{CCDC58F3-230F-4B1F-A98B-F3793A7F4CCD}"/>
              </a:ext>
            </a:extLst>
          </p:cNvPr>
          <p:cNvSpPr>
            <a:spLocks noGrp="1"/>
          </p:cNvSpPr>
          <p:nvPr>
            <p:ph type="sldNum" sz="quarter" idx="4"/>
          </p:nvPr>
        </p:nvSpPr>
        <p:spPr>
          <a:xfrm>
            <a:off x="8778240" y="6455664"/>
            <a:ext cx="336042" cy="365125"/>
          </a:xfrm>
        </p:spPr>
        <p:txBody>
          <a:bodyPr>
            <a:normAutofit/>
          </a:bodyPr>
          <a:lstStyle/>
          <a:p>
            <a:pPr>
              <a:spcAft>
                <a:spcPts val="600"/>
              </a:spcAft>
              <a:defRPr/>
            </a:pPr>
            <a:fld id="{CA5801BB-D29C-4308-949A-0EB90CA3BE5F}" type="slidenum">
              <a:rPr lang="en-US" sz="1000">
                <a:solidFill>
                  <a:schemeClr val="tx1">
                    <a:lumMod val="50000"/>
                    <a:lumOff val="50000"/>
                  </a:schemeClr>
                </a:solidFill>
              </a:rPr>
              <a:pPr>
                <a:spcAft>
                  <a:spcPts val="600"/>
                </a:spcAft>
                <a:defRPr/>
              </a:pPr>
              <a:t>1</a:t>
            </a:fld>
            <a:endParaRPr lang="en-US" sz="1000">
              <a:solidFill>
                <a:schemeClr val="tx1">
                  <a:lumMod val="50000"/>
                  <a:lumOff val="50000"/>
                </a:schemeClr>
              </a:solidFill>
            </a:endParaRPr>
          </a:p>
        </p:txBody>
      </p:sp>
    </p:spTree>
    <p:extLst>
      <p:ext uri="{BB962C8B-B14F-4D97-AF65-F5344CB8AC3E}">
        <p14:creationId xmlns:p14="http://schemas.microsoft.com/office/powerpoint/2010/main" val="176462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8F95BFE-C68A-451B-85C9-8E73389BA202}"/>
              </a:ext>
            </a:extLst>
          </p:cNvPr>
          <p:cNvSpPr>
            <a:spLocks noGrp="1" noChangeArrowheads="1"/>
          </p:cNvSpPr>
          <p:nvPr>
            <p:ph type="title"/>
          </p:nvPr>
        </p:nvSpPr>
        <p:spPr>
          <a:xfrm>
            <a:off x="399791" y="1447800"/>
            <a:ext cx="2856201" cy="4524880"/>
          </a:xfrm>
        </p:spPr>
        <p:txBody>
          <a:bodyPr>
            <a:normAutofit/>
          </a:bodyPr>
          <a:lstStyle/>
          <a:p>
            <a:pPr algn="ctr" eaLnBrk="1" fontAlgn="auto" hangingPunct="1">
              <a:spcAft>
                <a:spcPts val="0"/>
              </a:spcAft>
              <a:defRPr/>
            </a:pPr>
            <a:r>
              <a:rPr lang="en-US" sz="4800" dirty="0">
                <a:solidFill>
                  <a:schemeClr val="accent1">
                    <a:lumMod val="50000"/>
                  </a:schemeClr>
                </a:solidFill>
                <a:latin typeface="+mn-lt"/>
              </a:rPr>
              <a:t>Additional Risk Factors </a:t>
            </a:r>
          </a:p>
        </p:txBody>
      </p:sp>
      <p:graphicFrame>
        <p:nvGraphicFramePr>
          <p:cNvPr id="64516" name="Rectangle 3">
            <a:extLst>
              <a:ext uri="{FF2B5EF4-FFF2-40B4-BE49-F238E27FC236}">
                <a16:creationId xmlns:a16="http://schemas.microsoft.com/office/drawing/2014/main" id="{7E49A484-013C-4065-8543-B64A2553C988}"/>
              </a:ext>
            </a:extLst>
          </p:cNvPr>
          <p:cNvGraphicFramePr>
            <a:graphicFrameLocks noGrp="1"/>
          </p:cNvGraphicFramePr>
          <p:nvPr>
            <p:ph idx="1"/>
            <p:extLst>
              <p:ext uri="{D42A27DB-BD31-4B8C-83A1-F6EECF244321}">
                <p14:modId xmlns:p14="http://schemas.microsoft.com/office/powerpoint/2010/main" val="2003657052"/>
              </p:ext>
            </p:extLst>
          </p:nvPr>
        </p:nvGraphicFramePr>
        <p:xfrm>
          <a:off x="3374189" y="1371600"/>
          <a:ext cx="5370020" cy="5259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537608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8B385-8426-4142-A8A8-1AECA163CA7E}"/>
              </a:ext>
            </a:extLst>
          </p:cNvPr>
          <p:cNvSpPr>
            <a:spLocks noGrp="1"/>
          </p:cNvSpPr>
          <p:nvPr>
            <p:ph type="title"/>
          </p:nvPr>
        </p:nvSpPr>
        <p:spPr>
          <a:xfrm>
            <a:off x="152400" y="228600"/>
            <a:ext cx="7886700" cy="1143000"/>
          </a:xfrm>
        </p:spPr>
        <p:txBody>
          <a:bodyPr>
            <a:normAutofit/>
          </a:bodyPr>
          <a:lstStyle/>
          <a:p>
            <a:r>
              <a:rPr lang="en-US" sz="3200" dirty="0">
                <a:solidFill>
                  <a:schemeClr val="bg1"/>
                </a:solidFill>
              </a:rPr>
              <a:t>How to Recognize Signs of Stress in Yourself and Others</a:t>
            </a:r>
          </a:p>
        </p:txBody>
      </p:sp>
      <p:sp>
        <p:nvSpPr>
          <p:cNvPr id="3" name="Content Placeholder 2">
            <a:extLst>
              <a:ext uri="{FF2B5EF4-FFF2-40B4-BE49-F238E27FC236}">
                <a16:creationId xmlns:a16="http://schemas.microsoft.com/office/drawing/2014/main" id="{036B9948-5349-4B2F-A96F-2E0E68BF00B2}"/>
              </a:ext>
            </a:extLst>
          </p:cNvPr>
          <p:cNvSpPr>
            <a:spLocks noGrp="1"/>
          </p:cNvSpPr>
          <p:nvPr>
            <p:ph idx="1"/>
          </p:nvPr>
        </p:nvSpPr>
        <p:spPr>
          <a:xfrm>
            <a:off x="214460" y="1524000"/>
            <a:ext cx="7886701" cy="4953000"/>
          </a:xfrm>
        </p:spPr>
        <p:txBody>
          <a:bodyPr>
            <a:normAutofit lnSpcReduction="10000"/>
          </a:bodyPr>
          <a:lstStyle/>
          <a:p>
            <a:pPr>
              <a:lnSpc>
                <a:spcPct val="100000"/>
              </a:lnSpc>
              <a:spcBef>
                <a:spcPts val="0"/>
              </a:spcBef>
              <a:buClr>
                <a:schemeClr val="dk1"/>
              </a:buClr>
              <a:buSzPts val="2000"/>
              <a:buBlip>
                <a:blip r:embed="rId3">
                  <a:extLst>
                    <a:ext uri="{837473B0-CC2E-450A-ABE3-18F120FF3D39}">
                      <a1611:picAttrSrcUrl xmlns:a1611="http://schemas.microsoft.com/office/drawing/2016/11/main" r:id="rId4"/>
                    </a:ext>
                  </a:extLst>
                </a:blip>
              </a:buBlip>
            </a:pPr>
            <a:r>
              <a:rPr lang="en-US" sz="2400" dirty="0"/>
              <a:t>Feeling stressed</a:t>
            </a:r>
          </a:p>
          <a:p>
            <a:pPr>
              <a:lnSpc>
                <a:spcPct val="100000"/>
              </a:lnSpc>
              <a:spcBef>
                <a:spcPts val="0"/>
              </a:spcBef>
              <a:buClr>
                <a:schemeClr val="dk1"/>
              </a:buClr>
              <a:buSzPts val="2000"/>
              <a:buBlip>
                <a:blip r:embed="rId3">
                  <a:extLst>
                    <a:ext uri="{837473B0-CC2E-450A-ABE3-18F120FF3D39}">
                      <a1611:picAttrSrcUrl xmlns:a1611="http://schemas.microsoft.com/office/drawing/2016/11/main" r:id="rId4"/>
                    </a:ext>
                  </a:extLst>
                </a:blip>
              </a:buBlip>
            </a:pPr>
            <a:r>
              <a:rPr lang="en-US" sz="2400" dirty="0"/>
              <a:t>Difficulty managing emotions (irritability, emotional outbursts)</a:t>
            </a:r>
          </a:p>
          <a:p>
            <a:pPr>
              <a:lnSpc>
                <a:spcPct val="100000"/>
              </a:lnSpc>
              <a:spcBef>
                <a:spcPts val="750"/>
              </a:spcBef>
              <a:buClr>
                <a:schemeClr val="dk1"/>
              </a:buClr>
              <a:buSzPts val="2000"/>
              <a:buBlip>
                <a:blip r:embed="rId3">
                  <a:extLst>
                    <a:ext uri="{837473B0-CC2E-450A-ABE3-18F120FF3D39}">
                      <a1611:picAttrSrcUrl xmlns:a1611="http://schemas.microsoft.com/office/drawing/2016/11/main" r:id="rId4"/>
                    </a:ext>
                  </a:extLst>
                </a:blip>
              </a:buBlip>
            </a:pPr>
            <a:r>
              <a:rPr lang="en-US" sz="2400" dirty="0"/>
              <a:t>Problems with decision making, memory, or concentration</a:t>
            </a:r>
          </a:p>
          <a:p>
            <a:pPr>
              <a:lnSpc>
                <a:spcPct val="100000"/>
              </a:lnSpc>
              <a:spcBef>
                <a:spcPts val="750"/>
              </a:spcBef>
              <a:buClr>
                <a:schemeClr val="dk1"/>
              </a:buClr>
              <a:buSzPts val="2000"/>
              <a:buBlip>
                <a:blip r:embed="rId3">
                  <a:extLst>
                    <a:ext uri="{837473B0-CC2E-450A-ABE3-18F120FF3D39}">
                      <a1611:picAttrSrcUrl xmlns:a1611="http://schemas.microsoft.com/office/drawing/2016/11/main" r:id="rId4"/>
                    </a:ext>
                  </a:extLst>
                </a:blip>
              </a:buBlip>
            </a:pPr>
            <a:r>
              <a:rPr lang="en-US" sz="2400" dirty="0"/>
              <a:t>Problems in relationships (increased conflict/isolation)</a:t>
            </a:r>
          </a:p>
          <a:p>
            <a:pPr>
              <a:lnSpc>
                <a:spcPct val="100000"/>
              </a:lnSpc>
              <a:spcBef>
                <a:spcPts val="750"/>
              </a:spcBef>
              <a:buClr>
                <a:schemeClr val="dk1"/>
              </a:buClr>
              <a:buSzPts val="2000"/>
              <a:buBlip>
                <a:blip r:embed="rId3">
                  <a:extLst>
                    <a:ext uri="{837473B0-CC2E-450A-ABE3-18F120FF3D39}">
                      <a1611:picAttrSrcUrl xmlns:a1611="http://schemas.microsoft.com/office/drawing/2016/11/main" r:id="rId4"/>
                    </a:ext>
                  </a:extLst>
                </a:blip>
              </a:buBlip>
            </a:pPr>
            <a:r>
              <a:rPr lang="en-US" sz="2400" dirty="0"/>
              <a:t>Difficulty managing the boundaries (e.g., taking on too much responsibility, having difficulty leaving work behind)</a:t>
            </a:r>
          </a:p>
          <a:p>
            <a:pPr>
              <a:lnSpc>
                <a:spcPct val="100000"/>
              </a:lnSpc>
              <a:spcBef>
                <a:spcPts val="750"/>
              </a:spcBef>
              <a:buClr>
                <a:schemeClr val="dk1"/>
              </a:buClr>
              <a:buSzPts val="2000"/>
              <a:buBlip>
                <a:blip r:embed="rId3">
                  <a:extLst>
                    <a:ext uri="{837473B0-CC2E-450A-ABE3-18F120FF3D39}">
                      <a1611:picAttrSrcUrl xmlns:a1611="http://schemas.microsoft.com/office/drawing/2016/11/main" r:id="rId4"/>
                    </a:ext>
                  </a:extLst>
                </a:blip>
              </a:buBlip>
            </a:pPr>
            <a:r>
              <a:rPr lang="en-US" sz="2400" dirty="0"/>
              <a:t>Lack of interest/difficulty feeling connected to events around you</a:t>
            </a:r>
          </a:p>
          <a:p>
            <a:pPr>
              <a:lnSpc>
                <a:spcPct val="100000"/>
              </a:lnSpc>
              <a:spcBef>
                <a:spcPts val="750"/>
              </a:spcBef>
              <a:buClr>
                <a:schemeClr val="dk1"/>
              </a:buClr>
              <a:buSzPts val="2000"/>
              <a:buBlip>
                <a:blip r:embed="rId3">
                  <a:extLst>
                    <a:ext uri="{837473B0-CC2E-450A-ABE3-18F120FF3D39}">
                      <a1611:picAttrSrcUrl xmlns:a1611="http://schemas.microsoft.com/office/drawing/2016/11/main" r:id="rId4"/>
                    </a:ext>
                  </a:extLst>
                </a:blip>
              </a:buBlip>
            </a:pPr>
            <a:r>
              <a:rPr lang="en-US" sz="2400" dirty="0"/>
              <a:t>Loss of meaning and hope. </a:t>
            </a:r>
          </a:p>
          <a:p>
            <a:pPr marL="0" indent="0">
              <a:lnSpc>
                <a:spcPct val="100000"/>
              </a:lnSpc>
              <a:spcBef>
                <a:spcPts val="750"/>
              </a:spcBef>
              <a:buClr>
                <a:schemeClr val="dk1"/>
              </a:buClr>
              <a:buSzPts val="2000"/>
              <a:buNone/>
            </a:pPr>
            <a:endParaRPr lang="en-US" sz="2000" dirty="0"/>
          </a:p>
          <a:p>
            <a:pPr marL="0" indent="0" algn="ctr">
              <a:lnSpc>
                <a:spcPct val="100000"/>
              </a:lnSpc>
              <a:spcBef>
                <a:spcPts val="750"/>
              </a:spcBef>
              <a:buClr>
                <a:schemeClr val="dk1"/>
              </a:buClr>
              <a:buSzPts val="2000"/>
              <a:buNone/>
            </a:pPr>
            <a:r>
              <a:rPr lang="en-US" sz="2000" b="1" dirty="0">
                <a:solidFill>
                  <a:srgbClr val="C00000"/>
                </a:solidFill>
              </a:rPr>
              <a:t>ALL INCREASED DUE TO STRESS FROM COVID-19</a:t>
            </a:r>
          </a:p>
        </p:txBody>
      </p:sp>
      <p:pic>
        <p:nvPicPr>
          <p:cNvPr id="5" name="Picture 4" descr="A picture containing person, person, indoor, standing&#10;&#10;Description automatically generated">
            <a:extLst>
              <a:ext uri="{FF2B5EF4-FFF2-40B4-BE49-F238E27FC236}">
                <a16:creationId xmlns:a16="http://schemas.microsoft.com/office/drawing/2014/main" id="{EC9A2FAA-DB4F-4482-A55B-748F9CD0814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086600" y="4648200"/>
            <a:ext cx="1959205" cy="2113730"/>
          </a:xfrm>
          <a:prstGeom prst="rect">
            <a:avLst/>
          </a:prstGeom>
        </p:spPr>
      </p:pic>
    </p:spTree>
    <p:extLst>
      <p:ext uri="{BB962C8B-B14F-4D97-AF65-F5344CB8AC3E}">
        <p14:creationId xmlns:p14="http://schemas.microsoft.com/office/powerpoint/2010/main" val="1845306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57F710-50A5-4425-8EA9-EFEB93BC70FA}"/>
              </a:ext>
            </a:extLst>
          </p:cNvPr>
          <p:cNvSpPr>
            <a:spLocks noGrp="1"/>
          </p:cNvSpPr>
          <p:nvPr>
            <p:ph type="title"/>
          </p:nvPr>
        </p:nvSpPr>
        <p:spPr>
          <a:xfrm>
            <a:off x="429369" y="238539"/>
            <a:ext cx="8263890" cy="1434415"/>
          </a:xfrm>
        </p:spPr>
        <p:txBody>
          <a:bodyPr anchor="b">
            <a:normAutofit/>
          </a:bodyPr>
          <a:lstStyle/>
          <a:p>
            <a:r>
              <a:rPr lang="en-US" altLang="en-US" sz="3600" dirty="0">
                <a:solidFill>
                  <a:schemeClr val="accent1">
                    <a:lumMod val="50000"/>
                  </a:schemeClr>
                </a:solidFill>
                <a:cs typeface="Arial" panose="020B0604020202020204" pitchFamily="34" charset="0"/>
              </a:rPr>
              <a:t>Difficulties of Working with Traumatized Children and Families during Covid-19</a:t>
            </a:r>
            <a:endParaRPr lang="en-US" sz="3600" dirty="0">
              <a:solidFill>
                <a:schemeClr val="accent1">
                  <a:lumMod val="50000"/>
                </a:schemeClr>
              </a:solidFill>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860DEA-9D4F-4B07-A6D7-592AD00596C3}"/>
              </a:ext>
            </a:extLst>
          </p:cNvPr>
          <p:cNvSpPr>
            <a:spLocks noGrp="1"/>
          </p:cNvSpPr>
          <p:nvPr>
            <p:ph idx="1"/>
          </p:nvPr>
        </p:nvSpPr>
        <p:spPr>
          <a:xfrm>
            <a:off x="373635" y="2285104"/>
            <a:ext cx="5240267" cy="3714256"/>
          </a:xfrm>
        </p:spPr>
        <p:txBody>
          <a:bodyPr anchor="t">
            <a:normAutofit/>
          </a:bodyPr>
          <a:lstStyle/>
          <a:p>
            <a:pPr>
              <a:buFont typeface="Arial" panose="020B0604020202020204" pitchFamily="34" charset="0"/>
              <a:buChar char="•"/>
            </a:pPr>
            <a:r>
              <a:rPr lang="en-US" sz="2400" dirty="0">
                <a:cs typeface="Arial" panose="020B0604020202020204" pitchFamily="34" charset="0"/>
              </a:rPr>
              <a:t>Balancing demands of work with children and families impacted by trauma – with demands at home – family pressures, virtual schooling for children, limited support</a:t>
            </a:r>
          </a:p>
          <a:p>
            <a:pPr marL="0" indent="0">
              <a:buNone/>
            </a:pPr>
            <a:endParaRPr lang="en-US" sz="1400" dirty="0">
              <a:cs typeface="Arial" panose="020B0604020202020204" pitchFamily="34" charset="0"/>
            </a:endParaRPr>
          </a:p>
          <a:p>
            <a:pPr>
              <a:buFont typeface="Arial" panose="020B0604020202020204" pitchFamily="34" charset="0"/>
              <a:buChar char="•"/>
            </a:pPr>
            <a:r>
              <a:rPr lang="en-US" sz="2400" dirty="0">
                <a:cs typeface="Arial" panose="020B0604020202020204" pitchFamily="34" charset="0"/>
              </a:rPr>
              <a:t>Social (physical) distancing – which interferes with providing the needed social and psychological support – from families, friends, and others</a:t>
            </a:r>
          </a:p>
        </p:txBody>
      </p:sp>
      <p:pic>
        <p:nvPicPr>
          <p:cNvPr id="4" name="Picture 2" descr="Working with Children: Vicarious Trauma and Self-Care in the Time of  COVID-19">
            <a:extLst>
              <a:ext uri="{FF2B5EF4-FFF2-40B4-BE49-F238E27FC236}">
                <a16:creationId xmlns:a16="http://schemas.microsoft.com/office/drawing/2014/main" id="{402BFD91-59EF-4A4E-8A75-DAB2067892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722" r="25866"/>
          <a:stretch/>
        </p:blipFill>
        <p:spPr bwMode="auto">
          <a:xfrm>
            <a:off x="6023672" y="2285104"/>
            <a:ext cx="2545185" cy="3527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641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313AE-AED0-4CF6-9EDF-07C4436B7B9F}"/>
              </a:ext>
            </a:extLst>
          </p:cNvPr>
          <p:cNvSpPr>
            <a:spLocks noGrp="1"/>
          </p:cNvSpPr>
          <p:nvPr>
            <p:ph type="title"/>
          </p:nvPr>
        </p:nvSpPr>
        <p:spPr>
          <a:xfrm>
            <a:off x="152400" y="228600"/>
            <a:ext cx="7886700" cy="1009652"/>
          </a:xfrm>
        </p:spPr>
        <p:txBody>
          <a:bodyPr>
            <a:normAutofit/>
          </a:bodyPr>
          <a:lstStyle/>
          <a:p>
            <a:r>
              <a:rPr lang="en-US" i="1" dirty="0">
                <a:solidFill>
                  <a:schemeClr val="bg1"/>
                </a:solidFill>
              </a:rPr>
              <a:t>Professional Quality of Life Scale</a:t>
            </a:r>
            <a:br>
              <a:rPr lang="en-US" i="1" dirty="0">
                <a:solidFill>
                  <a:schemeClr val="bg1"/>
                </a:solidFill>
              </a:rPr>
            </a:br>
            <a:r>
              <a:rPr lang="en-US" sz="2000" i="1" dirty="0">
                <a:solidFill>
                  <a:schemeClr val="bg1"/>
                </a:solidFill>
              </a:rPr>
              <a:t>https://proqol.org/compassion-fatigue</a:t>
            </a:r>
          </a:p>
        </p:txBody>
      </p:sp>
      <p:graphicFrame>
        <p:nvGraphicFramePr>
          <p:cNvPr id="11" name="Content Placeholder 2">
            <a:extLst>
              <a:ext uri="{FF2B5EF4-FFF2-40B4-BE49-F238E27FC236}">
                <a16:creationId xmlns:a16="http://schemas.microsoft.com/office/drawing/2014/main" id="{EE014096-E4C9-4CA4-97A7-AF503766419B}"/>
              </a:ext>
            </a:extLst>
          </p:cNvPr>
          <p:cNvGraphicFramePr>
            <a:graphicFrameLocks noGrp="1"/>
          </p:cNvGraphicFramePr>
          <p:nvPr>
            <p:ph idx="1"/>
            <p:extLst>
              <p:ext uri="{D42A27DB-BD31-4B8C-83A1-F6EECF244321}">
                <p14:modId xmlns:p14="http://schemas.microsoft.com/office/powerpoint/2010/main" val="258510641"/>
              </p:ext>
            </p:extLst>
          </p:nvPr>
        </p:nvGraphicFramePr>
        <p:xfrm>
          <a:off x="434418" y="1449699"/>
          <a:ext cx="8404781"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11B32D5E-2F69-4166-8193-FBF064608494}"/>
              </a:ext>
            </a:extLst>
          </p:cNvPr>
          <p:cNvSpPr>
            <a:spLocks noGrp="1"/>
          </p:cNvSpPr>
          <p:nvPr>
            <p:ph type="sldNum" sz="quarter" idx="12"/>
          </p:nvPr>
        </p:nvSpPr>
        <p:spPr/>
        <p:txBody>
          <a:bodyPr/>
          <a:lstStyle/>
          <a:p>
            <a:pPr>
              <a:defRPr/>
            </a:pPr>
            <a:fld id="{CA5801BB-D29C-4308-949A-0EB90CA3BE5F}" type="slidenum">
              <a:rPr lang="en-US" smtClean="0"/>
              <a:pPr>
                <a:defRPr/>
              </a:pPr>
              <a:t>13</a:t>
            </a:fld>
            <a:endParaRPr lang="en-US"/>
          </a:p>
        </p:txBody>
      </p:sp>
    </p:spTree>
    <p:extLst>
      <p:ext uri="{BB962C8B-B14F-4D97-AF65-F5344CB8AC3E}">
        <p14:creationId xmlns:p14="http://schemas.microsoft.com/office/powerpoint/2010/main" val="3931069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FF9600-5256-4350-BAED-6A80C6426EFB}"/>
              </a:ext>
            </a:extLst>
          </p:cNvPr>
          <p:cNvSpPr>
            <a:spLocks noGrp="1"/>
          </p:cNvSpPr>
          <p:nvPr>
            <p:ph type="title"/>
          </p:nvPr>
        </p:nvSpPr>
        <p:spPr>
          <a:xfrm>
            <a:off x="152400" y="152400"/>
            <a:ext cx="7886700" cy="1325563"/>
          </a:xfrm>
        </p:spPr>
        <p:txBody>
          <a:bodyPr>
            <a:normAutofit/>
          </a:bodyPr>
          <a:lstStyle/>
          <a:p>
            <a:r>
              <a:rPr lang="en-US" sz="3100" dirty="0">
                <a:solidFill>
                  <a:schemeClr val="bg1"/>
                </a:solidFill>
              </a:rPr>
              <a:t>Thoughts about Ways to Provide Support for All Working with Trauma during COVID</a:t>
            </a:r>
          </a:p>
        </p:txBody>
      </p:sp>
      <p:graphicFrame>
        <p:nvGraphicFramePr>
          <p:cNvPr id="5" name="Content Placeholder 2">
            <a:extLst>
              <a:ext uri="{FF2B5EF4-FFF2-40B4-BE49-F238E27FC236}">
                <a16:creationId xmlns:a16="http://schemas.microsoft.com/office/drawing/2014/main" id="{79D354D2-2AA2-4E34-B879-CEC065A510E1}"/>
              </a:ext>
            </a:extLst>
          </p:cNvPr>
          <p:cNvGraphicFramePr>
            <a:graphicFrameLocks/>
          </p:cNvGraphicFramePr>
          <p:nvPr>
            <p:extLst>
              <p:ext uri="{D42A27DB-BD31-4B8C-83A1-F6EECF244321}">
                <p14:modId xmlns:p14="http://schemas.microsoft.com/office/powerpoint/2010/main" val="3811277667"/>
              </p:ext>
            </p:extLst>
          </p:nvPr>
        </p:nvGraphicFramePr>
        <p:xfrm>
          <a:off x="304800" y="1477963"/>
          <a:ext cx="8610600" cy="5227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6850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E6436-E80A-49E0-81E5-4F440346D263}"/>
              </a:ext>
            </a:extLst>
          </p:cNvPr>
          <p:cNvSpPr>
            <a:spLocks noGrp="1"/>
          </p:cNvSpPr>
          <p:nvPr>
            <p:ph type="title"/>
          </p:nvPr>
        </p:nvSpPr>
        <p:spPr>
          <a:xfrm>
            <a:off x="152400" y="194340"/>
            <a:ext cx="7698523" cy="1212102"/>
          </a:xfrm>
        </p:spPr>
        <p:txBody>
          <a:bodyPr>
            <a:normAutofit/>
          </a:bodyPr>
          <a:lstStyle/>
          <a:p>
            <a:r>
              <a:rPr lang="en-US" sz="3200" dirty="0">
                <a:solidFill>
                  <a:schemeClr val="bg1"/>
                </a:solidFill>
                <a:cs typeface="Arial" panose="020B0604020202020204" pitchFamily="34" charset="0"/>
              </a:rPr>
              <a:t>The Impact of COVID-19 on Children and Families in Child Welfare</a:t>
            </a:r>
          </a:p>
        </p:txBody>
      </p:sp>
      <p:sp>
        <p:nvSpPr>
          <p:cNvPr id="3" name="Content Placeholder 2">
            <a:extLst>
              <a:ext uri="{FF2B5EF4-FFF2-40B4-BE49-F238E27FC236}">
                <a16:creationId xmlns:a16="http://schemas.microsoft.com/office/drawing/2014/main" id="{ECBAF350-7256-471E-B736-F4F3DED2493A}"/>
              </a:ext>
            </a:extLst>
          </p:cNvPr>
          <p:cNvSpPr>
            <a:spLocks noGrp="1"/>
          </p:cNvSpPr>
          <p:nvPr>
            <p:ph idx="1"/>
          </p:nvPr>
        </p:nvSpPr>
        <p:spPr>
          <a:xfrm>
            <a:off x="446202" y="2454954"/>
            <a:ext cx="8574464" cy="3200400"/>
          </a:xfrm>
        </p:spPr>
        <p:txBody>
          <a:bodyPr anchor="ctr">
            <a:noAutofit/>
          </a:bodyPr>
          <a:lstStyle/>
          <a:p>
            <a:r>
              <a:rPr lang="en-US" sz="2600" dirty="0"/>
              <a:t>Difficulty in meeting requirements of case plans</a:t>
            </a:r>
          </a:p>
          <a:p>
            <a:r>
              <a:rPr lang="en-US" sz="2600" dirty="0"/>
              <a:t>Difficulties with virtual family time – concerns about illness, foster parents older -health problems, internet access, lack of iPhone, computer </a:t>
            </a:r>
          </a:p>
          <a:p>
            <a:r>
              <a:rPr lang="en-US" sz="2600" dirty="0"/>
              <a:t>More difficulty for parents in finding employment or housing  </a:t>
            </a:r>
          </a:p>
          <a:p>
            <a:r>
              <a:rPr lang="en-US" sz="2600" dirty="0"/>
              <a:t>Economic problems that increase stress in families and for children </a:t>
            </a:r>
          </a:p>
          <a:p>
            <a:r>
              <a:rPr lang="en-US" sz="2600" dirty="0"/>
              <a:t>Increase in abuse and neglect</a:t>
            </a:r>
          </a:p>
          <a:p>
            <a:r>
              <a:rPr lang="en-US" sz="2600" dirty="0"/>
              <a:t>Increase in domestic violence</a:t>
            </a:r>
          </a:p>
          <a:p>
            <a:r>
              <a:rPr lang="en-US" sz="2600" dirty="0"/>
              <a:t>Increase in substance use and abuse</a:t>
            </a:r>
          </a:p>
        </p:txBody>
      </p:sp>
      <p:sp>
        <p:nvSpPr>
          <p:cNvPr id="4" name="Slide Number Placeholder 3">
            <a:extLst>
              <a:ext uri="{FF2B5EF4-FFF2-40B4-BE49-F238E27FC236}">
                <a16:creationId xmlns:a16="http://schemas.microsoft.com/office/drawing/2014/main" id="{866C2108-B065-4030-B660-B0610505FDD0}"/>
              </a:ext>
            </a:extLst>
          </p:cNvPr>
          <p:cNvSpPr>
            <a:spLocks noGrp="1"/>
          </p:cNvSpPr>
          <p:nvPr>
            <p:ph type="sldNum" sz="quarter" idx="12"/>
          </p:nvPr>
        </p:nvSpPr>
        <p:spPr>
          <a:xfrm>
            <a:off x="8030718" y="6382512"/>
            <a:ext cx="514350" cy="320040"/>
          </a:xfrm>
        </p:spPr>
        <p:txBody>
          <a:bodyPr>
            <a:normAutofit/>
          </a:bodyPr>
          <a:lstStyle/>
          <a:p>
            <a:pPr>
              <a:spcAft>
                <a:spcPts val="600"/>
              </a:spcAft>
              <a:defRPr/>
            </a:pPr>
            <a:fld id="{CA5801BB-D29C-4308-949A-0EB90CA3BE5F}" type="slidenum">
              <a:rPr lang="en-US" smtClean="0"/>
              <a:pPr>
                <a:spcAft>
                  <a:spcPts val="600"/>
                </a:spcAft>
                <a:defRPr/>
              </a:pPr>
              <a:t>15</a:t>
            </a:fld>
            <a:endParaRPr lang="en-US"/>
          </a:p>
        </p:txBody>
      </p:sp>
      <p:pic>
        <p:nvPicPr>
          <p:cNvPr id="6" name="Picture 5" descr="A group of people shaking hands&#10;&#10;Description automatically generated with low confidence">
            <a:extLst>
              <a:ext uri="{FF2B5EF4-FFF2-40B4-BE49-F238E27FC236}">
                <a16:creationId xmlns:a16="http://schemas.microsoft.com/office/drawing/2014/main" id="{AD80869C-FDF1-4D34-B641-28161B52A659}"/>
              </a:ext>
            </a:extLst>
          </p:cNvPr>
          <p:cNvPicPr>
            <a:picLocks noChangeAspect="1"/>
          </p:cNvPicPr>
          <p:nvPr/>
        </p:nvPicPr>
        <p:blipFill>
          <a:blip r:embed="rId3">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926" y="1546320"/>
            <a:ext cx="9144000" cy="5017668"/>
          </a:xfrm>
          <a:prstGeom prst="rect">
            <a:avLst/>
          </a:prstGeom>
        </p:spPr>
      </p:pic>
    </p:spTree>
    <p:extLst>
      <p:ext uri="{BB962C8B-B14F-4D97-AF65-F5344CB8AC3E}">
        <p14:creationId xmlns:p14="http://schemas.microsoft.com/office/powerpoint/2010/main" val="668766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FE6FAA-670D-8944-A91E-7BC386D9FBDC}"/>
              </a:ext>
            </a:extLst>
          </p:cNvPr>
          <p:cNvPicPr>
            <a:picLocks noChangeAspect="1"/>
          </p:cNvPicPr>
          <p:nvPr/>
        </p:nvPicPr>
        <p:blipFill>
          <a:blip r:embed="rId3"/>
          <a:stretch>
            <a:fillRect/>
          </a:stretch>
        </p:blipFill>
        <p:spPr>
          <a:xfrm>
            <a:off x="1046115" y="2500875"/>
            <a:ext cx="3116684" cy="3136685"/>
          </a:xfrm>
          <a:prstGeom prst="rect">
            <a:avLst/>
          </a:prstGeom>
          <a:ln>
            <a:solidFill>
              <a:srgbClr val="002060"/>
            </a:solidFill>
          </a:ln>
        </p:spPr>
      </p:pic>
      <p:pic>
        <p:nvPicPr>
          <p:cNvPr id="9" name="Picture 8">
            <a:extLst>
              <a:ext uri="{FF2B5EF4-FFF2-40B4-BE49-F238E27FC236}">
                <a16:creationId xmlns:a16="http://schemas.microsoft.com/office/drawing/2014/main" id="{5A38CF87-C2FE-FD4A-88B1-35A3F31E242E}"/>
              </a:ext>
            </a:extLst>
          </p:cNvPr>
          <p:cNvPicPr>
            <a:picLocks noChangeAspect="1"/>
          </p:cNvPicPr>
          <p:nvPr/>
        </p:nvPicPr>
        <p:blipFill>
          <a:blip r:embed="rId4"/>
          <a:stretch>
            <a:fillRect/>
          </a:stretch>
        </p:blipFill>
        <p:spPr>
          <a:xfrm>
            <a:off x="4572001" y="2500876"/>
            <a:ext cx="3116684" cy="3136684"/>
          </a:xfrm>
          <a:prstGeom prst="rect">
            <a:avLst/>
          </a:prstGeom>
          <a:ln>
            <a:solidFill>
              <a:srgbClr val="002060"/>
            </a:solidFill>
          </a:ln>
        </p:spPr>
      </p:pic>
      <p:sp>
        <p:nvSpPr>
          <p:cNvPr id="3" name="Title 2">
            <a:extLst>
              <a:ext uri="{FF2B5EF4-FFF2-40B4-BE49-F238E27FC236}">
                <a16:creationId xmlns:a16="http://schemas.microsoft.com/office/drawing/2014/main" id="{7E8A4C4A-C162-104A-A3C3-CD92EBF2D19A}"/>
              </a:ext>
            </a:extLst>
          </p:cNvPr>
          <p:cNvSpPr>
            <a:spLocks noGrp="1"/>
          </p:cNvSpPr>
          <p:nvPr>
            <p:ph type="title"/>
          </p:nvPr>
        </p:nvSpPr>
        <p:spPr>
          <a:xfrm>
            <a:off x="195134" y="161032"/>
            <a:ext cx="7612485" cy="891540"/>
          </a:xfrm>
        </p:spPr>
        <p:txBody>
          <a:bodyPr>
            <a:normAutofit fontScale="90000"/>
          </a:bodyPr>
          <a:lstStyle/>
          <a:p>
            <a:pPr algn="ctr"/>
            <a:r>
              <a:rPr lang="en-US" dirty="0">
                <a:solidFill>
                  <a:schemeClr val="bg1"/>
                </a:solidFill>
              </a:rPr>
              <a:t>…Rapid Assessment of Pandemic </a:t>
            </a:r>
            <a:br>
              <a:rPr lang="en-US" dirty="0">
                <a:solidFill>
                  <a:schemeClr val="bg1"/>
                </a:solidFill>
              </a:rPr>
            </a:br>
            <a:r>
              <a:rPr lang="en-US" sz="2025" dirty="0">
                <a:solidFill>
                  <a:schemeClr val="bg1"/>
                </a:solidFill>
              </a:rPr>
              <a:t> Impact on Early Childhood Development Leading to a Chain Reaction </a:t>
            </a:r>
            <a:r>
              <a:rPr lang="en-US" sz="1500" dirty="0">
                <a:solidFill>
                  <a:schemeClr val="bg1"/>
                </a:solidFill>
              </a:rPr>
              <a:t>(Philip Fisher, et al, Univ Oregon, 2020-2021)</a:t>
            </a:r>
            <a:endParaRPr lang="en-US" dirty="0">
              <a:solidFill>
                <a:schemeClr val="bg1"/>
              </a:solidFill>
            </a:endParaRPr>
          </a:p>
        </p:txBody>
      </p:sp>
      <p:pic>
        <p:nvPicPr>
          <p:cNvPr id="6" name="Picture 5">
            <a:extLst>
              <a:ext uri="{FF2B5EF4-FFF2-40B4-BE49-F238E27FC236}">
                <a16:creationId xmlns:a16="http://schemas.microsoft.com/office/drawing/2014/main" id="{F0086741-F16D-9E48-B814-2CDDF9589CE4}"/>
              </a:ext>
            </a:extLst>
          </p:cNvPr>
          <p:cNvPicPr>
            <a:picLocks noChangeAspect="1"/>
          </p:cNvPicPr>
          <p:nvPr/>
        </p:nvPicPr>
        <p:blipFill>
          <a:blip r:embed="rId5"/>
          <a:stretch>
            <a:fillRect/>
          </a:stretch>
        </p:blipFill>
        <p:spPr>
          <a:xfrm>
            <a:off x="263816" y="1600200"/>
            <a:ext cx="8616368" cy="4648200"/>
          </a:xfrm>
          <a:prstGeom prst="rect">
            <a:avLst/>
          </a:prstGeom>
        </p:spPr>
      </p:pic>
    </p:spTree>
    <p:extLst>
      <p:ext uri="{BB962C8B-B14F-4D97-AF65-F5344CB8AC3E}">
        <p14:creationId xmlns:p14="http://schemas.microsoft.com/office/powerpoint/2010/main" val="3707893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02E2C-3D52-F44E-97A7-23FC60F5B3B2}"/>
              </a:ext>
            </a:extLst>
          </p:cNvPr>
          <p:cNvSpPr>
            <a:spLocks noGrp="1"/>
          </p:cNvSpPr>
          <p:nvPr>
            <p:ph type="title"/>
          </p:nvPr>
        </p:nvSpPr>
        <p:spPr>
          <a:xfrm>
            <a:off x="23567" y="565543"/>
            <a:ext cx="7543800" cy="803847"/>
          </a:xfrm>
        </p:spPr>
        <p:txBody>
          <a:bodyPr>
            <a:normAutofit/>
          </a:bodyPr>
          <a:lstStyle/>
          <a:p>
            <a:r>
              <a:rPr lang="en-US" sz="3200" dirty="0">
                <a:solidFill>
                  <a:schemeClr val="bg1"/>
                </a:solidFill>
              </a:rPr>
              <a:t>Why is this data important?</a:t>
            </a:r>
          </a:p>
        </p:txBody>
      </p:sp>
      <p:sp>
        <p:nvSpPr>
          <p:cNvPr id="3" name="Content Placeholder 2">
            <a:extLst>
              <a:ext uri="{FF2B5EF4-FFF2-40B4-BE49-F238E27FC236}">
                <a16:creationId xmlns:a16="http://schemas.microsoft.com/office/drawing/2014/main" id="{9F1CCB5E-F0D4-A44E-90FA-B7DE2F675F62}"/>
              </a:ext>
            </a:extLst>
          </p:cNvPr>
          <p:cNvSpPr>
            <a:spLocks noGrp="1"/>
          </p:cNvSpPr>
          <p:nvPr>
            <p:ph idx="1"/>
          </p:nvPr>
        </p:nvSpPr>
        <p:spPr>
          <a:xfrm>
            <a:off x="2931583" y="1828800"/>
            <a:ext cx="6019800" cy="4038600"/>
          </a:xfrm>
        </p:spPr>
        <p:txBody>
          <a:bodyPr>
            <a:normAutofit/>
          </a:bodyPr>
          <a:lstStyle/>
          <a:p>
            <a:r>
              <a:rPr lang="en-US" sz="1800" i="1" dirty="0">
                <a:solidFill>
                  <a:srgbClr val="C00000"/>
                </a:solidFill>
              </a:rPr>
              <a:t>Chronic stress + Lack of parental buffering = Toxic Stress </a:t>
            </a:r>
          </a:p>
          <a:p>
            <a:r>
              <a:rPr lang="en-US" sz="1800" dirty="0"/>
              <a:t>In light of the extensive scientific evidence of the importance the early years of life on brain development, social/emotional well being, and health across the lifespan, reducing financial difficulties and material hardship among households with young children must become an extremely high priority issue.</a:t>
            </a:r>
          </a:p>
          <a:p>
            <a:r>
              <a:rPr lang="en-US" sz="1800" dirty="0"/>
              <a:t>We must also attend to the growing inequality gaps based on race/ethnicity, income, and family structure</a:t>
            </a:r>
          </a:p>
          <a:p>
            <a:r>
              <a:rPr lang="en-US" sz="1800" dirty="0"/>
              <a:t>As long as these hardships exist among households with young children, we can expect to see long term effects on individuals and communities</a:t>
            </a:r>
          </a:p>
          <a:p>
            <a:r>
              <a:rPr lang="en-US" sz="1800" dirty="0"/>
              <a:t>This is likely to impact the economy for decades</a:t>
            </a:r>
          </a:p>
        </p:txBody>
      </p:sp>
      <p:pic>
        <p:nvPicPr>
          <p:cNvPr id="4" name="Picture 3">
            <a:extLst>
              <a:ext uri="{FF2B5EF4-FFF2-40B4-BE49-F238E27FC236}">
                <a16:creationId xmlns:a16="http://schemas.microsoft.com/office/drawing/2014/main" id="{CE9116D0-95D7-3745-8CC7-CD2F52AAB222}"/>
              </a:ext>
            </a:extLst>
          </p:cNvPr>
          <p:cNvPicPr>
            <a:picLocks noChangeAspect="1"/>
          </p:cNvPicPr>
          <p:nvPr/>
        </p:nvPicPr>
        <p:blipFill>
          <a:blip r:embed="rId3"/>
          <a:stretch>
            <a:fillRect/>
          </a:stretch>
        </p:blipFill>
        <p:spPr>
          <a:xfrm flipH="1">
            <a:off x="343293" y="2209800"/>
            <a:ext cx="2550583" cy="2743200"/>
          </a:xfrm>
          <a:prstGeom prst="rect">
            <a:avLst/>
          </a:prstGeom>
        </p:spPr>
      </p:pic>
    </p:spTree>
    <p:extLst>
      <p:ext uri="{BB962C8B-B14F-4D97-AF65-F5344CB8AC3E}">
        <p14:creationId xmlns:p14="http://schemas.microsoft.com/office/powerpoint/2010/main" val="402281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9E5C4B-4CD3-4F33-AFB7-2CBB6F335B5A}"/>
              </a:ext>
            </a:extLst>
          </p:cNvPr>
          <p:cNvPicPr>
            <a:picLocks noChangeAspect="1"/>
          </p:cNvPicPr>
          <p:nvPr/>
        </p:nvPicPr>
        <p:blipFill rotWithShape="1">
          <a:blip r:embed="rId3"/>
          <a:srcRect l="11000" r="-1" b="-1"/>
          <a:stretch/>
        </p:blipFill>
        <p:spPr>
          <a:xfrm>
            <a:off x="-47114" y="10"/>
            <a:ext cx="9191114"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62605" y="-2"/>
            <a:ext cx="4081395"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3F49BA-ECCF-49F0-9A3B-689CB5F2CBDB}"/>
              </a:ext>
            </a:extLst>
          </p:cNvPr>
          <p:cNvSpPr>
            <a:spLocks noGrp="1"/>
          </p:cNvSpPr>
          <p:nvPr>
            <p:ph type="title"/>
          </p:nvPr>
        </p:nvSpPr>
        <p:spPr>
          <a:xfrm>
            <a:off x="5181600" y="498025"/>
            <a:ext cx="3753655" cy="1043409"/>
          </a:xfrm>
        </p:spPr>
        <p:txBody>
          <a:bodyPr>
            <a:noAutofit/>
          </a:bodyPr>
          <a:lstStyle/>
          <a:p>
            <a:pPr algn="ctr"/>
            <a:r>
              <a:rPr lang="en-US" sz="3600" b="1" dirty="0">
                <a:solidFill>
                  <a:schemeClr val="accent1"/>
                </a:solidFill>
                <a:latin typeface="Segoe UI Light" panose="020B0502040204020203" pitchFamily="34" charset="0"/>
                <a:cs typeface="Segoe UI Light" panose="020B0502040204020203" pitchFamily="34" charset="0"/>
              </a:rPr>
              <a:t>A MOMENT TO REFELCT… </a:t>
            </a:r>
          </a:p>
        </p:txBody>
      </p:sp>
      <p:sp>
        <p:nvSpPr>
          <p:cNvPr id="3" name="Content Placeholder 2">
            <a:extLst>
              <a:ext uri="{FF2B5EF4-FFF2-40B4-BE49-F238E27FC236}">
                <a16:creationId xmlns:a16="http://schemas.microsoft.com/office/drawing/2014/main" id="{C7C6584A-4E68-4061-976B-36256C492F97}"/>
              </a:ext>
            </a:extLst>
          </p:cNvPr>
          <p:cNvSpPr>
            <a:spLocks noGrp="1"/>
          </p:cNvSpPr>
          <p:nvPr>
            <p:ph idx="1"/>
          </p:nvPr>
        </p:nvSpPr>
        <p:spPr>
          <a:xfrm>
            <a:off x="5312229" y="1708297"/>
            <a:ext cx="3623026" cy="3649120"/>
          </a:xfrm>
        </p:spPr>
        <p:txBody>
          <a:bodyPr anchor="t">
            <a:normAutofit/>
          </a:bodyPr>
          <a:lstStyle/>
          <a:p>
            <a:pPr marL="0" indent="0" algn="ctr">
              <a:buNone/>
            </a:pPr>
            <a:r>
              <a:rPr lang="en-US" sz="2400" dirty="0"/>
              <a:t>What are the biggest challenges or concerns for you </a:t>
            </a:r>
            <a:r>
              <a:rPr lang="en-US" sz="2400" i="1" dirty="0">
                <a:solidFill>
                  <a:srgbClr val="C00000"/>
                </a:solidFill>
              </a:rPr>
              <a:t>as a provider </a:t>
            </a:r>
            <a:r>
              <a:rPr lang="en-US" sz="2400" dirty="0"/>
              <a:t>right now? </a:t>
            </a:r>
          </a:p>
          <a:p>
            <a:pPr marL="0" indent="0" algn="ctr">
              <a:buNone/>
            </a:pPr>
            <a:r>
              <a:rPr lang="en-US" sz="2400" dirty="0">
                <a:hlinkClick r:id="rId4"/>
              </a:rPr>
              <a:t>www.menti.com</a:t>
            </a:r>
            <a:endParaRPr lang="en-US" sz="2400" dirty="0"/>
          </a:p>
          <a:p>
            <a:pPr marL="0" indent="0" algn="ctr">
              <a:buNone/>
            </a:pPr>
            <a:r>
              <a:rPr lang="en-US" sz="2400" dirty="0"/>
              <a:t>Enter Code:</a:t>
            </a:r>
          </a:p>
          <a:p>
            <a:pPr marL="0" indent="0" algn="ctr">
              <a:buNone/>
            </a:pPr>
            <a:r>
              <a:rPr lang="en-US" sz="2400" i="1" dirty="0">
                <a:solidFill>
                  <a:srgbClr val="C00000"/>
                </a:solidFill>
              </a:rPr>
              <a:t>6538 5291</a:t>
            </a:r>
          </a:p>
          <a:p>
            <a:pPr marL="0" indent="0">
              <a:buNone/>
            </a:pPr>
            <a:endParaRPr lang="en-US" sz="1600" dirty="0"/>
          </a:p>
        </p:txBody>
      </p:sp>
      <p:pic>
        <p:nvPicPr>
          <p:cNvPr id="8" name="Picture 7">
            <a:extLst>
              <a:ext uri="{FF2B5EF4-FFF2-40B4-BE49-F238E27FC236}">
                <a16:creationId xmlns:a16="http://schemas.microsoft.com/office/drawing/2014/main" id="{3D4185FE-F481-4CDD-8C4C-93A979711B0C}"/>
              </a:ext>
            </a:extLst>
          </p:cNvPr>
          <p:cNvPicPr>
            <a:picLocks noChangeAspect="1"/>
          </p:cNvPicPr>
          <p:nvPr/>
        </p:nvPicPr>
        <p:blipFill>
          <a:blip r:embed="rId5"/>
          <a:stretch>
            <a:fillRect/>
          </a:stretch>
        </p:blipFill>
        <p:spPr>
          <a:xfrm>
            <a:off x="-47114" y="4859780"/>
            <a:ext cx="2561714" cy="1998220"/>
          </a:xfrm>
          <a:prstGeom prst="rect">
            <a:avLst/>
          </a:prstGeom>
        </p:spPr>
      </p:pic>
    </p:spTree>
    <p:extLst>
      <p:ext uri="{BB962C8B-B14F-4D97-AF65-F5344CB8AC3E}">
        <p14:creationId xmlns:p14="http://schemas.microsoft.com/office/powerpoint/2010/main" val="3336702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DC5F0-5E46-47E8-9689-2C9E02BEAC5A}"/>
              </a:ext>
            </a:extLst>
          </p:cNvPr>
          <p:cNvSpPr>
            <a:spLocks noGrp="1"/>
          </p:cNvSpPr>
          <p:nvPr>
            <p:ph type="title"/>
          </p:nvPr>
        </p:nvSpPr>
        <p:spPr>
          <a:xfrm>
            <a:off x="152400" y="136524"/>
            <a:ext cx="7581900" cy="1325563"/>
          </a:xfrm>
        </p:spPr>
        <p:txBody>
          <a:bodyPr>
            <a:normAutofit/>
          </a:bodyPr>
          <a:lstStyle/>
          <a:p>
            <a:r>
              <a:rPr lang="en-US" sz="3200" dirty="0">
                <a:solidFill>
                  <a:schemeClr val="bg1"/>
                </a:solidFill>
              </a:rPr>
              <a:t>“Surge Capacity” May be Depleted by the</a:t>
            </a:r>
            <a:br>
              <a:rPr lang="en-US" sz="3200" dirty="0">
                <a:solidFill>
                  <a:schemeClr val="bg1"/>
                </a:solidFill>
              </a:rPr>
            </a:br>
            <a:r>
              <a:rPr lang="en-US" sz="3200" dirty="0">
                <a:solidFill>
                  <a:schemeClr val="bg1"/>
                </a:solidFill>
              </a:rPr>
              <a:t>COVID-19 Pandemic</a:t>
            </a:r>
          </a:p>
        </p:txBody>
      </p:sp>
      <p:sp>
        <p:nvSpPr>
          <p:cNvPr id="3" name="Content Placeholder 2">
            <a:extLst>
              <a:ext uri="{FF2B5EF4-FFF2-40B4-BE49-F238E27FC236}">
                <a16:creationId xmlns:a16="http://schemas.microsoft.com/office/drawing/2014/main" id="{52E167CE-EF6A-4581-856E-098DF58CD719}"/>
              </a:ext>
            </a:extLst>
          </p:cNvPr>
          <p:cNvSpPr>
            <a:spLocks noGrp="1"/>
          </p:cNvSpPr>
          <p:nvPr>
            <p:ph idx="1"/>
          </p:nvPr>
        </p:nvSpPr>
        <p:spPr>
          <a:xfrm>
            <a:off x="152400" y="1600199"/>
            <a:ext cx="8763000" cy="4756151"/>
          </a:xfrm>
        </p:spPr>
        <p:txBody>
          <a:bodyPr>
            <a:normAutofit lnSpcReduction="10000"/>
          </a:bodyPr>
          <a:lstStyle/>
          <a:p>
            <a:pPr marL="0" indent="0" algn="ctr">
              <a:lnSpc>
                <a:spcPct val="100000"/>
              </a:lnSpc>
              <a:spcBef>
                <a:spcPts val="0"/>
              </a:spcBef>
              <a:buNone/>
            </a:pPr>
            <a:r>
              <a:rPr lang="en-US" sz="2600" dirty="0">
                <a:solidFill>
                  <a:schemeClr val="accent1">
                    <a:lumMod val="50000"/>
                  </a:schemeClr>
                </a:solidFill>
              </a:rPr>
              <a:t>Surge capacity is a collection of adaptive systems</a:t>
            </a:r>
          </a:p>
          <a:p>
            <a:pPr marL="0" indent="0" algn="ctr">
              <a:lnSpc>
                <a:spcPct val="100000"/>
              </a:lnSpc>
              <a:spcBef>
                <a:spcPts val="0"/>
              </a:spcBef>
              <a:buNone/>
            </a:pPr>
            <a:r>
              <a:rPr lang="en-US" sz="2600" dirty="0">
                <a:solidFill>
                  <a:schemeClr val="accent1">
                    <a:lumMod val="50000"/>
                  </a:schemeClr>
                </a:solidFill>
              </a:rPr>
              <a:t> mental and physical</a:t>
            </a:r>
          </a:p>
          <a:p>
            <a:pPr marL="342900" lvl="1" indent="0">
              <a:buNone/>
            </a:pPr>
            <a:endParaRPr lang="en-US" dirty="0"/>
          </a:p>
          <a:p>
            <a:pPr lvl="1">
              <a:lnSpc>
                <a:spcPct val="100000"/>
              </a:lnSpc>
              <a:buSzPct val="120000"/>
              <a:buBlip>
                <a:blip r:embed="rId2">
                  <a:extLst>
                    <a:ext uri="{837473B0-CC2E-450A-ABE3-18F120FF3D39}">
                      <a1611:picAttrSrcUrl xmlns:a1611="http://schemas.microsoft.com/office/drawing/2016/11/main" r:id="rId3"/>
                    </a:ext>
                  </a:extLst>
                </a:blip>
              </a:buBlip>
            </a:pPr>
            <a:r>
              <a:rPr lang="en-US" sz="2000" dirty="0"/>
              <a:t>We draw upon them for short-term survival in acutely stressful situations, like natural disasters</a:t>
            </a:r>
          </a:p>
          <a:p>
            <a:pPr lvl="1">
              <a:lnSpc>
                <a:spcPct val="100000"/>
              </a:lnSpc>
              <a:buSzPct val="120000"/>
              <a:buBlip>
                <a:blip r:embed="rId2">
                  <a:extLst>
                    <a:ext uri="{837473B0-CC2E-450A-ABE3-18F120FF3D39}">
                      <a1611:picAttrSrcUrl xmlns:a1611="http://schemas.microsoft.com/office/drawing/2016/11/main" r:id="rId3"/>
                    </a:ext>
                  </a:extLst>
                </a:blip>
              </a:buBlip>
            </a:pPr>
            <a:endParaRPr lang="en-US" sz="2000" dirty="0"/>
          </a:p>
          <a:p>
            <a:pPr lvl="1">
              <a:lnSpc>
                <a:spcPct val="100000"/>
              </a:lnSpc>
              <a:buSzPct val="120000"/>
              <a:buBlip>
                <a:blip r:embed="rId2">
                  <a:extLst>
                    <a:ext uri="{837473B0-CC2E-450A-ABE3-18F120FF3D39}">
                      <a1611:picAttrSrcUrl xmlns:a1611="http://schemas.microsoft.com/office/drawing/2016/11/main" r:id="rId3"/>
                    </a:ext>
                  </a:extLst>
                </a:blip>
              </a:buBlip>
            </a:pPr>
            <a:r>
              <a:rPr lang="en-US" sz="2000" dirty="0"/>
              <a:t>Natural disasters occur over a short period of time, even if recovery takes longer </a:t>
            </a:r>
          </a:p>
          <a:p>
            <a:pPr lvl="1">
              <a:lnSpc>
                <a:spcPct val="100000"/>
              </a:lnSpc>
              <a:buSzPct val="120000"/>
              <a:buBlip>
                <a:blip r:embed="rId2">
                  <a:extLst>
                    <a:ext uri="{837473B0-CC2E-450A-ABE3-18F120FF3D39}">
                      <a1611:picAttrSrcUrl xmlns:a1611="http://schemas.microsoft.com/office/drawing/2016/11/main" r:id="rId3"/>
                    </a:ext>
                  </a:extLst>
                </a:blip>
              </a:buBlip>
            </a:pPr>
            <a:endParaRPr lang="en-US" sz="2000" dirty="0"/>
          </a:p>
          <a:p>
            <a:pPr lvl="1">
              <a:lnSpc>
                <a:spcPct val="100000"/>
              </a:lnSpc>
              <a:buSzPct val="120000"/>
              <a:buBlip>
                <a:blip r:embed="rId2">
                  <a:extLst>
                    <a:ext uri="{837473B0-CC2E-450A-ABE3-18F120FF3D39}">
                      <a1611:picAttrSrcUrl xmlns:a1611="http://schemas.microsoft.com/office/drawing/2016/11/main" r:id="rId3"/>
                    </a:ext>
                  </a:extLst>
                </a:blip>
              </a:buBlip>
            </a:pPr>
            <a:r>
              <a:rPr lang="en-US" sz="2000" dirty="0"/>
              <a:t>With the COVID-19 pandemic, we have all been living with “indefinite uncertainty” </a:t>
            </a:r>
          </a:p>
          <a:p>
            <a:pPr marL="342900" lvl="1" indent="0">
              <a:lnSpc>
                <a:spcPct val="100000"/>
              </a:lnSpc>
              <a:buSzPct val="120000"/>
              <a:buNone/>
            </a:pPr>
            <a:endParaRPr lang="en-US" sz="2000" dirty="0"/>
          </a:p>
          <a:p>
            <a:pPr lvl="1">
              <a:lnSpc>
                <a:spcPct val="100000"/>
              </a:lnSpc>
              <a:buSzPct val="120000"/>
              <a:buBlip>
                <a:blip r:embed="rId2">
                  <a:extLst>
                    <a:ext uri="{837473B0-CC2E-450A-ABE3-18F120FF3D39}">
                      <a1611:picAttrSrcUrl xmlns:a1611="http://schemas.microsoft.com/office/drawing/2016/11/main" r:id="rId3"/>
                    </a:ext>
                  </a:extLst>
                </a:blip>
              </a:buBlip>
            </a:pPr>
            <a:r>
              <a:rPr lang="en-US" sz="2000" dirty="0"/>
              <a:t>If surge capacity is depleted, it has to be renewed</a:t>
            </a:r>
          </a:p>
          <a:p>
            <a:pPr marL="0" indent="0">
              <a:buNone/>
            </a:pPr>
            <a:endParaRPr lang="en-US" sz="800" dirty="0"/>
          </a:p>
          <a:p>
            <a:pPr marL="0" indent="0" algn="r">
              <a:buNone/>
            </a:pPr>
            <a:r>
              <a:rPr lang="en-US" sz="1800" dirty="0"/>
              <a:t>Ann </a:t>
            </a:r>
            <a:r>
              <a:rPr lang="en-US" sz="1800" dirty="0" err="1"/>
              <a:t>Masten</a:t>
            </a:r>
            <a:r>
              <a:rPr lang="en-US" sz="1800" dirty="0"/>
              <a:t>, Ph.D., Univ of Minnesota</a:t>
            </a:r>
          </a:p>
        </p:txBody>
      </p:sp>
      <p:sp>
        <p:nvSpPr>
          <p:cNvPr id="4" name="Slide Number Placeholder 3">
            <a:extLst>
              <a:ext uri="{FF2B5EF4-FFF2-40B4-BE49-F238E27FC236}">
                <a16:creationId xmlns:a16="http://schemas.microsoft.com/office/drawing/2014/main" id="{31FB9E1D-A263-49EB-BEA4-CC4C586066FA}"/>
              </a:ext>
            </a:extLst>
          </p:cNvPr>
          <p:cNvSpPr>
            <a:spLocks noGrp="1"/>
          </p:cNvSpPr>
          <p:nvPr>
            <p:ph type="sldNum" sz="quarter" idx="12"/>
          </p:nvPr>
        </p:nvSpPr>
        <p:spPr/>
        <p:txBody>
          <a:bodyPr/>
          <a:lstStyle/>
          <a:p>
            <a:pPr>
              <a:defRPr/>
            </a:pPr>
            <a:fld id="{CA5801BB-D29C-4308-949A-0EB90CA3BE5F}" type="slidenum">
              <a:rPr lang="en-US" smtClean="0"/>
              <a:pPr>
                <a:defRPr/>
              </a:pPr>
              <a:t>19</a:t>
            </a:fld>
            <a:endParaRPr lang="en-US"/>
          </a:p>
        </p:txBody>
      </p:sp>
    </p:spTree>
    <p:extLst>
      <p:ext uri="{BB962C8B-B14F-4D97-AF65-F5344CB8AC3E}">
        <p14:creationId xmlns:p14="http://schemas.microsoft.com/office/powerpoint/2010/main" val="4119469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2B0279-A14E-4ED2-A388-555549B212C5}"/>
              </a:ext>
            </a:extLst>
          </p:cNvPr>
          <p:cNvSpPr>
            <a:spLocks noGrp="1"/>
          </p:cNvSpPr>
          <p:nvPr>
            <p:ph type="title"/>
          </p:nvPr>
        </p:nvSpPr>
        <p:spPr>
          <a:xfrm>
            <a:off x="152400" y="1447801"/>
            <a:ext cx="8839200" cy="1064928"/>
          </a:xfrm>
          <a:solidFill>
            <a:schemeClr val="accent1">
              <a:lumMod val="20000"/>
              <a:lumOff val="80000"/>
            </a:schemeClr>
          </a:solidFill>
        </p:spPr>
        <p:txBody>
          <a:bodyPr anchor="b">
            <a:normAutofit/>
          </a:bodyPr>
          <a:lstStyle/>
          <a:p>
            <a:pPr algn="ctr"/>
            <a:r>
              <a:rPr lang="en-US" sz="2700" dirty="0"/>
              <a:t>During this presentation:</a:t>
            </a:r>
            <a:br>
              <a:rPr lang="en-US" sz="2700" dirty="0"/>
            </a:br>
            <a:r>
              <a:rPr lang="en-US" sz="2700" dirty="0"/>
              <a:t>“slowing down and noticing our own thoughts and feelings”</a:t>
            </a:r>
          </a:p>
        </p:txBody>
      </p:sp>
      <p:sp>
        <p:nvSpPr>
          <p:cNvPr id="3" name="Content Placeholder 2">
            <a:extLst>
              <a:ext uri="{FF2B5EF4-FFF2-40B4-BE49-F238E27FC236}">
                <a16:creationId xmlns:a16="http://schemas.microsoft.com/office/drawing/2014/main" id="{4B30E309-6A04-4F0D-B97D-7F9319A6D2B5}"/>
              </a:ext>
            </a:extLst>
          </p:cNvPr>
          <p:cNvSpPr>
            <a:spLocks noGrp="1"/>
          </p:cNvSpPr>
          <p:nvPr>
            <p:ph idx="1"/>
          </p:nvPr>
        </p:nvSpPr>
        <p:spPr>
          <a:xfrm>
            <a:off x="1898740" y="2512729"/>
            <a:ext cx="5000536" cy="3888071"/>
          </a:xfrm>
          <a:solidFill>
            <a:schemeClr val="accent1">
              <a:lumMod val="20000"/>
              <a:lumOff val="80000"/>
            </a:schemeClr>
          </a:solidFill>
        </p:spPr>
        <p:txBody>
          <a:bodyPr vert="horz" lIns="68580" tIns="34290" rIns="68580" bIns="34290" rtlCol="0" anchor="t">
            <a:normAutofit/>
          </a:bodyPr>
          <a:lstStyle/>
          <a:p>
            <a:pPr marL="0" indent="0">
              <a:buNone/>
            </a:pPr>
            <a:endParaRPr lang="en-US" sz="2400" dirty="0">
              <a:solidFill>
                <a:schemeClr val="accent2"/>
              </a:solidFill>
            </a:endParaRPr>
          </a:p>
          <a:p>
            <a:pPr marL="0" indent="0">
              <a:buNone/>
            </a:pPr>
            <a:endParaRPr lang="en-US" sz="1700" dirty="0">
              <a:solidFill>
                <a:schemeClr val="accent2"/>
              </a:solidFill>
            </a:endParaRPr>
          </a:p>
          <a:p>
            <a:pPr marL="0" indent="0">
              <a:buNone/>
            </a:pPr>
            <a:endParaRPr lang="en-US" sz="1700" dirty="0">
              <a:solidFill>
                <a:schemeClr val="accent2"/>
              </a:solidFill>
            </a:endParaRPr>
          </a:p>
        </p:txBody>
      </p:sp>
      <p:sp>
        <p:nvSpPr>
          <p:cNvPr id="5" name="TextBox 4">
            <a:extLst>
              <a:ext uri="{FF2B5EF4-FFF2-40B4-BE49-F238E27FC236}">
                <a16:creationId xmlns:a16="http://schemas.microsoft.com/office/drawing/2014/main" id="{CF03419A-5F7E-4574-BE73-02D8A4F66718}"/>
              </a:ext>
            </a:extLst>
          </p:cNvPr>
          <p:cNvSpPr txBox="1"/>
          <p:nvPr/>
        </p:nvSpPr>
        <p:spPr>
          <a:xfrm>
            <a:off x="2448624" y="6478871"/>
            <a:ext cx="3900767" cy="289437"/>
          </a:xfrm>
          <a:prstGeom prst="rect">
            <a:avLst/>
          </a:prstGeom>
          <a:solidFill>
            <a:srgbClr val="000000">
              <a:alpha val="50000"/>
            </a:srgbClr>
          </a:solidFill>
          <a:ln>
            <a:noFill/>
          </a:ln>
        </p:spPr>
        <p:txBody>
          <a:bodyPr wrap="square" rtlCol="0">
            <a:noAutofit/>
          </a:bodyPr>
          <a:lstStyle/>
          <a:p>
            <a:pPr algn="ctr">
              <a:spcAft>
                <a:spcPts val="600"/>
              </a:spcAft>
            </a:pPr>
            <a:r>
              <a:rPr lang="en-US" sz="900" dirty="0">
                <a:solidFill>
                  <a:srgbClr val="FFFFFF"/>
                </a:solidFill>
                <a:hlinkClick r:id="rId3">
                  <a:extLst>
                    <a:ext uri="{A12FA001-AC4F-418D-AE19-62706E023703}">
                      <ahyp:hlinkClr xmlns:ahyp="http://schemas.microsoft.com/office/drawing/2018/hyperlinkcolor" val="tx"/>
                    </a:ext>
                  </a:extLst>
                </a:hlinkClick>
              </a:rPr>
              <a:t>https://developingchild.harvard.edu/science/key-concepts/toxic-stress/</a:t>
            </a:r>
            <a:endParaRPr lang="en-US" sz="900" dirty="0">
              <a:solidFill>
                <a:srgbClr val="FFFFFF"/>
              </a:solidFill>
            </a:endParaRPr>
          </a:p>
          <a:p>
            <a:pPr algn="ctr">
              <a:spcAft>
                <a:spcPts val="600"/>
              </a:spcAft>
            </a:pPr>
            <a:endParaRPr lang="en-US" sz="900" dirty="0">
              <a:solidFill>
                <a:srgbClr val="FFFFFF"/>
              </a:solidFill>
            </a:endParaRPr>
          </a:p>
        </p:txBody>
      </p:sp>
      <p:pic>
        <p:nvPicPr>
          <p:cNvPr id="6" name="Picture 5">
            <a:extLst>
              <a:ext uri="{FF2B5EF4-FFF2-40B4-BE49-F238E27FC236}">
                <a16:creationId xmlns:a16="http://schemas.microsoft.com/office/drawing/2014/main" id="{78480DF3-CBA1-4B2C-B6BB-19F110C964CF}"/>
              </a:ext>
            </a:extLst>
          </p:cNvPr>
          <p:cNvPicPr>
            <a:picLocks noChangeAspect="1"/>
          </p:cNvPicPr>
          <p:nvPr/>
        </p:nvPicPr>
        <p:blipFill>
          <a:blip r:embed="rId4"/>
          <a:stretch>
            <a:fillRect/>
          </a:stretch>
        </p:blipFill>
        <p:spPr>
          <a:xfrm>
            <a:off x="2297335" y="2743200"/>
            <a:ext cx="4338570" cy="3429000"/>
          </a:xfrm>
          <a:prstGeom prst="rect">
            <a:avLst/>
          </a:prstGeom>
        </p:spPr>
      </p:pic>
    </p:spTree>
    <p:extLst>
      <p:ext uri="{BB962C8B-B14F-4D97-AF65-F5344CB8AC3E}">
        <p14:creationId xmlns:p14="http://schemas.microsoft.com/office/powerpoint/2010/main" val="3575222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0" descr="White bulbs with a yellow one standing out">
            <a:extLst>
              <a:ext uri="{FF2B5EF4-FFF2-40B4-BE49-F238E27FC236}">
                <a16:creationId xmlns:a16="http://schemas.microsoft.com/office/drawing/2014/main" id="{D6DAF537-0E1C-4FED-AEE7-7313DBD4982D}"/>
              </a:ext>
            </a:extLst>
          </p:cNvPr>
          <p:cNvPicPr>
            <a:picLocks noChangeAspect="1"/>
          </p:cNvPicPr>
          <p:nvPr/>
        </p:nvPicPr>
        <p:blipFill rotWithShape="1">
          <a:blip r:embed="rId3"/>
          <a:srcRect l="24019" r="18455" b="9091"/>
          <a:stretch/>
        </p:blipFill>
        <p:spPr>
          <a:xfrm>
            <a:off x="2642616" y="10"/>
            <a:ext cx="6501384" cy="6857990"/>
          </a:xfrm>
          <a:prstGeom prst="rect">
            <a:avLst/>
          </a:prstGeom>
        </p:spPr>
      </p:pic>
      <p:sp>
        <p:nvSpPr>
          <p:cNvPr id="20" name="Rectangle 1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58485" y="1122363"/>
            <a:ext cx="3017520" cy="3204134"/>
          </a:xfrm>
        </p:spPr>
        <p:txBody>
          <a:bodyPr anchor="b">
            <a:normAutofit/>
          </a:bodyPr>
          <a:lstStyle/>
          <a:p>
            <a:pPr algn="l">
              <a:defRPr/>
            </a:pPr>
            <a:r>
              <a:rPr lang="en-US" sz="4200" dirty="0">
                <a:solidFill>
                  <a:schemeClr val="accent1">
                    <a:lumMod val="50000"/>
                  </a:schemeClr>
                </a:solidFill>
              </a:rPr>
              <a:t>Prevention Strategies related to Secondary Trauma </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3">
            <a:extLst>
              <a:ext uri="{FF2B5EF4-FFF2-40B4-BE49-F238E27FC236}">
                <a16:creationId xmlns:a16="http://schemas.microsoft.com/office/drawing/2014/main" id="{A2DCE7C7-C2DF-4B1F-90DF-743256C61923}"/>
              </a:ext>
            </a:extLst>
          </p:cNvPr>
          <p:cNvSpPr>
            <a:spLocks noGrp="1"/>
          </p:cNvSpPr>
          <p:nvPr>
            <p:ph type="sldNum" sz="quarter" idx="12"/>
          </p:nvPr>
        </p:nvSpPr>
        <p:spPr>
          <a:xfrm>
            <a:off x="6728114" y="6356350"/>
            <a:ext cx="2057400" cy="365125"/>
          </a:xfrm>
        </p:spPr>
        <p:txBody>
          <a:bodyPr>
            <a:normAutofit/>
          </a:bodyPr>
          <a:lstStyle/>
          <a:p>
            <a:pPr>
              <a:spcAft>
                <a:spcPts val="600"/>
              </a:spcAft>
              <a:defRPr/>
            </a:pPr>
            <a:fld id="{6D8460A2-7254-4CA5-890C-045BB906215F}" type="slidenum">
              <a:rPr lang="en-US" sz="1000">
                <a:solidFill>
                  <a:schemeClr val="bg1"/>
                </a:solidFill>
              </a:rPr>
              <a:pPr>
                <a:spcAft>
                  <a:spcPts val="600"/>
                </a:spcAft>
                <a:defRPr/>
              </a:pPr>
              <a:t>20</a:t>
            </a:fld>
            <a:endParaRPr lang="en-US" sz="1000">
              <a:solidFill>
                <a:schemeClr val="bg1"/>
              </a:solidFill>
            </a:endParaRPr>
          </a:p>
        </p:txBody>
      </p:sp>
      <p:pic>
        <p:nvPicPr>
          <p:cNvPr id="35" name="Picture 34" descr="Logo&#10;&#10;Description automatically generated">
            <a:extLst>
              <a:ext uri="{FF2B5EF4-FFF2-40B4-BE49-F238E27FC236}">
                <a16:creationId xmlns:a16="http://schemas.microsoft.com/office/drawing/2014/main" id="{C1B006D6-8BA8-4FC9-8B99-6EDAD2BAB1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796" y="5865600"/>
            <a:ext cx="1438084" cy="877207"/>
          </a:xfrm>
          <a:prstGeom prst="rect">
            <a:avLst/>
          </a:prstGeom>
        </p:spPr>
      </p:pic>
    </p:spTree>
    <p:extLst>
      <p:ext uri="{BB962C8B-B14F-4D97-AF65-F5344CB8AC3E}">
        <p14:creationId xmlns:p14="http://schemas.microsoft.com/office/powerpoint/2010/main" val="282726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16BB11-3482-40CD-B632-60AE7C316F67}"/>
              </a:ext>
            </a:extLst>
          </p:cNvPr>
          <p:cNvSpPr>
            <a:spLocks noGrp="1"/>
          </p:cNvSpPr>
          <p:nvPr>
            <p:ph type="title"/>
          </p:nvPr>
        </p:nvSpPr>
        <p:spPr>
          <a:xfrm>
            <a:off x="361954" y="4267200"/>
            <a:ext cx="2468166" cy="2452687"/>
          </a:xfrm>
        </p:spPr>
        <p:txBody>
          <a:bodyPr anchor="ctr">
            <a:normAutofit/>
          </a:bodyPr>
          <a:lstStyle/>
          <a:p>
            <a:pPr algn="ctr"/>
            <a:r>
              <a:rPr lang="en-US" sz="4000" b="1" dirty="0">
                <a:solidFill>
                  <a:schemeClr val="accent1">
                    <a:lumMod val="50000"/>
                  </a:schemeClr>
                </a:solidFill>
                <a:latin typeface="Freestyle Script" panose="030804020302050B0404" pitchFamily="66" charset="0"/>
              </a:rPr>
              <a:t>BALANCE</a:t>
            </a:r>
          </a:p>
        </p:txBody>
      </p:sp>
      <p:pic>
        <p:nvPicPr>
          <p:cNvPr id="2050" name="Picture 2" descr="Navigating Life and Work: 5 Tips for Balancing the Seesaw">
            <a:extLst>
              <a:ext uri="{FF2B5EF4-FFF2-40B4-BE49-F238E27FC236}">
                <a16:creationId xmlns:a16="http://schemas.microsoft.com/office/drawing/2014/main" id="{D608C9F2-18EE-4AFF-8CC9-56CA1ADC43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041" b="3934"/>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842E56FD-F937-49B4-8DBA-C54B2EFB0290}"/>
              </a:ext>
            </a:extLst>
          </p:cNvPr>
          <p:cNvSpPr>
            <a:spLocks noGrp="1"/>
          </p:cNvSpPr>
          <p:nvPr>
            <p:ph idx="1"/>
          </p:nvPr>
        </p:nvSpPr>
        <p:spPr>
          <a:xfrm>
            <a:off x="2514600" y="3752850"/>
            <a:ext cx="6267446" cy="3028950"/>
          </a:xfrm>
        </p:spPr>
        <p:txBody>
          <a:bodyPr anchor="ctr">
            <a:normAutofit lnSpcReduction="10000"/>
          </a:bodyPr>
          <a:lstStyle/>
          <a:p>
            <a:pPr marL="68580" indent="0" algn="ctr">
              <a:buNone/>
            </a:pPr>
            <a:r>
              <a:rPr lang="en-US" sz="3200" b="1" i="0" dirty="0">
                <a:solidFill>
                  <a:schemeClr val="accent1">
                    <a:lumMod val="50000"/>
                  </a:schemeClr>
                </a:solidFill>
                <a:effectLst/>
              </a:rPr>
              <a:t>SELF CARE</a:t>
            </a:r>
          </a:p>
          <a:p>
            <a:pPr marL="68580" indent="0">
              <a:buNone/>
            </a:pPr>
            <a:r>
              <a:rPr lang="en-US" sz="1600" b="0" i="0" dirty="0">
                <a:effectLst/>
                <a:latin typeface="ProximaNova"/>
              </a:rPr>
              <a:t>	</a:t>
            </a:r>
            <a:endParaRPr lang="en-US" sz="1600" b="0" i="0" dirty="0">
              <a:effectLst/>
              <a:latin typeface="+mj-lt"/>
            </a:endParaRPr>
          </a:p>
          <a:p>
            <a:pPr lvl="1">
              <a:buFont typeface="Wingdings" panose="05000000000000000000" pitchFamily="2" charset="2"/>
              <a:buChar char="ü"/>
            </a:pPr>
            <a:r>
              <a:rPr lang="en-US" sz="3000" dirty="0">
                <a:latin typeface="+mj-lt"/>
              </a:rPr>
              <a:t>  Adequate sleep</a:t>
            </a:r>
          </a:p>
          <a:p>
            <a:pPr lvl="1">
              <a:buFont typeface="Wingdings" panose="05000000000000000000" pitchFamily="2" charset="2"/>
              <a:buChar char="ü"/>
            </a:pPr>
            <a:r>
              <a:rPr lang="en-US" sz="3000" b="0" i="0" dirty="0">
                <a:effectLst/>
                <a:latin typeface="+mj-lt"/>
              </a:rPr>
              <a:t>  Healthy n</a:t>
            </a:r>
            <a:r>
              <a:rPr lang="en-US" sz="3000" dirty="0">
                <a:latin typeface="+mj-lt"/>
              </a:rPr>
              <a:t>utrition</a:t>
            </a:r>
            <a:endParaRPr lang="en-US" sz="3000" b="0" i="0" dirty="0">
              <a:effectLst/>
              <a:latin typeface="+mj-lt"/>
            </a:endParaRPr>
          </a:p>
          <a:p>
            <a:pPr lvl="1">
              <a:buFont typeface="Wingdings" panose="05000000000000000000" pitchFamily="2" charset="2"/>
              <a:buChar char="ü"/>
            </a:pPr>
            <a:r>
              <a:rPr lang="en-US" sz="3000" dirty="0">
                <a:latin typeface="+mj-lt"/>
              </a:rPr>
              <a:t>  R</a:t>
            </a:r>
            <a:r>
              <a:rPr lang="en-US" sz="3000" b="0" i="0" dirty="0">
                <a:effectLst/>
                <a:latin typeface="+mj-lt"/>
              </a:rPr>
              <a:t>elaxation </a:t>
            </a:r>
          </a:p>
          <a:p>
            <a:pPr lvl="1">
              <a:buFont typeface="Wingdings" panose="05000000000000000000" pitchFamily="2" charset="2"/>
              <a:buChar char="ü"/>
            </a:pPr>
            <a:r>
              <a:rPr lang="en-US" sz="3000" dirty="0">
                <a:latin typeface="+mj-lt"/>
              </a:rPr>
              <a:t>  Physical activity</a:t>
            </a:r>
            <a:endParaRPr lang="en-US" sz="3000" b="0" i="0" dirty="0">
              <a:effectLst/>
              <a:latin typeface="+mj-lt"/>
            </a:endParaRPr>
          </a:p>
          <a:p>
            <a:pPr lvl="1">
              <a:buFont typeface="Wingdings" panose="05000000000000000000" pitchFamily="2" charset="2"/>
              <a:buChar char="ü"/>
            </a:pPr>
            <a:r>
              <a:rPr lang="en-US" sz="3000" dirty="0">
                <a:latin typeface="+mj-lt"/>
              </a:rPr>
              <a:t>  Socializing</a:t>
            </a:r>
          </a:p>
        </p:txBody>
      </p:sp>
    </p:spTree>
    <p:extLst>
      <p:ext uri="{BB962C8B-B14F-4D97-AF65-F5344CB8AC3E}">
        <p14:creationId xmlns:p14="http://schemas.microsoft.com/office/powerpoint/2010/main" val="3153202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yellow flower on a stone wall&#10;&#10;Description automatically generated with low confidence">
            <a:extLst>
              <a:ext uri="{FF2B5EF4-FFF2-40B4-BE49-F238E27FC236}">
                <a16:creationId xmlns:a16="http://schemas.microsoft.com/office/drawing/2014/main" id="{5E3B67DA-0FCF-4D09-ADFC-3A59DC358792}"/>
              </a:ext>
            </a:extLst>
          </p:cNvPr>
          <p:cNvPicPr>
            <a:picLocks noChangeAspect="1" noChangeArrowheads="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5886" r="13816" b="3202"/>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62" name="Rectangle 2"/>
          <p:cNvSpPr>
            <a:spLocks noGrp="1" noChangeArrowheads="1"/>
          </p:cNvSpPr>
          <p:nvPr>
            <p:ph type="title"/>
          </p:nvPr>
        </p:nvSpPr>
        <p:spPr>
          <a:xfrm>
            <a:off x="278320" y="1161288"/>
            <a:ext cx="3074480" cy="1124712"/>
          </a:xfrm>
        </p:spPr>
        <p:txBody>
          <a:bodyPr anchor="b">
            <a:normAutofit/>
          </a:bodyPr>
          <a:lstStyle/>
          <a:p>
            <a:pPr algn="ctr" eaLnBrk="1" hangingPunct="1"/>
            <a:r>
              <a:rPr lang="en-US" sz="3600" b="1" dirty="0">
                <a:solidFill>
                  <a:schemeClr val="accent1">
                    <a:lumMod val="50000"/>
                  </a:schemeClr>
                </a:solidFill>
              </a:rPr>
              <a:t>Prevention</a:t>
            </a:r>
            <a:r>
              <a:rPr lang="en-US" sz="3200" dirty="0">
                <a:solidFill>
                  <a:schemeClr val="accent1">
                    <a:lumMod val="50000"/>
                  </a:schemeClr>
                </a:solidFill>
              </a:rPr>
              <a:t> </a:t>
            </a:r>
            <a:r>
              <a:rPr lang="en-US" sz="3200" i="1" dirty="0">
                <a:solidFill>
                  <a:schemeClr val="accent1">
                    <a:lumMod val="50000"/>
                  </a:schemeClr>
                </a:solidFill>
              </a:rPr>
              <a:t>(personal)</a:t>
            </a:r>
          </a:p>
        </p:txBody>
      </p:sp>
      <p:sp>
        <p:nvSpPr>
          <p:cNvPr id="77"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63" name="Rectangle 3"/>
          <p:cNvSpPr>
            <a:spLocks noGrp="1" noChangeArrowheads="1"/>
          </p:cNvSpPr>
          <p:nvPr>
            <p:ph idx="1"/>
          </p:nvPr>
        </p:nvSpPr>
        <p:spPr>
          <a:xfrm>
            <a:off x="76200" y="2530601"/>
            <a:ext cx="4267200" cy="4139936"/>
          </a:xfrm>
        </p:spPr>
        <p:txBody>
          <a:bodyPr anchor="t">
            <a:normAutofit/>
          </a:bodyPr>
          <a:lstStyle/>
          <a:p>
            <a:pPr eaLnBrk="1" hangingPunct="1">
              <a:buFont typeface="Wingdings" panose="05000000000000000000" pitchFamily="2" charset="2"/>
              <a:buChar char="ü"/>
            </a:pPr>
            <a:r>
              <a:rPr lang="en-US" sz="1800" dirty="0"/>
              <a:t>Maintain adequate self-care</a:t>
            </a:r>
          </a:p>
          <a:p>
            <a:pPr lvl="1" eaLnBrk="1" hangingPunct="1">
              <a:buFont typeface="Courier New" panose="02070309020205020404" pitchFamily="49" charset="0"/>
              <a:buChar char="o"/>
            </a:pPr>
            <a:r>
              <a:rPr lang="en-US" dirty="0"/>
              <a:t>Know and honor your personal limitations</a:t>
            </a:r>
          </a:p>
          <a:p>
            <a:pPr lvl="1" eaLnBrk="1" hangingPunct="1">
              <a:buFont typeface="Courier New" panose="02070309020205020404" pitchFamily="49" charset="0"/>
              <a:buChar char="o"/>
            </a:pPr>
            <a:r>
              <a:rPr lang="en-US" dirty="0"/>
              <a:t>Exercise compassion for yourself</a:t>
            </a:r>
          </a:p>
          <a:p>
            <a:pPr lvl="1" eaLnBrk="1" hangingPunct="1">
              <a:buFont typeface="Courier New" panose="02070309020205020404" pitchFamily="49" charset="0"/>
              <a:buChar char="o"/>
            </a:pPr>
            <a:r>
              <a:rPr lang="en-US" dirty="0"/>
              <a:t>Learn to say “no.”</a:t>
            </a:r>
          </a:p>
          <a:p>
            <a:pPr eaLnBrk="1" hangingPunct="1">
              <a:buFont typeface="Wingdings" panose="05000000000000000000" pitchFamily="2" charset="2"/>
              <a:buChar char="ü"/>
            </a:pPr>
            <a:r>
              <a:rPr lang="en-US" sz="1800" dirty="0"/>
              <a:t>Maintain appropriate boundaries </a:t>
            </a:r>
          </a:p>
          <a:p>
            <a:pPr eaLnBrk="1" hangingPunct="1">
              <a:buFont typeface="Wingdings" panose="05000000000000000000" pitchFamily="2" charset="2"/>
              <a:buChar char="ü"/>
            </a:pPr>
            <a:r>
              <a:rPr lang="en-US" sz="1800" dirty="0"/>
              <a:t>Stay emotionally connected without becoming over-involved – “Whose needs am I meeting?”</a:t>
            </a:r>
          </a:p>
          <a:p>
            <a:pPr eaLnBrk="1" hangingPunct="1">
              <a:buFont typeface="Wingdings" panose="05000000000000000000" pitchFamily="2" charset="2"/>
              <a:buChar char="ü"/>
            </a:pPr>
            <a:r>
              <a:rPr lang="en-US" sz="1800" dirty="0"/>
              <a:t>Dilemma – how can we  “unwind at home” if we are working virtually at home? </a:t>
            </a:r>
          </a:p>
          <a:p>
            <a:pPr eaLnBrk="1" hangingPunct="1">
              <a:buFont typeface="Wingdings" panose="05000000000000000000" pitchFamily="2" charset="2"/>
              <a:buChar char="ü"/>
            </a:pPr>
            <a:r>
              <a:rPr lang="en-US" sz="1800" dirty="0"/>
              <a:t>How can we unwind without having flexibility and needing to stay safe? </a:t>
            </a:r>
          </a:p>
          <a:p>
            <a:pPr eaLnBrk="1" hangingPunct="1"/>
            <a:endParaRPr lang="en-US" sz="1200" dirty="0"/>
          </a:p>
        </p:txBody>
      </p:sp>
    </p:spTree>
    <p:extLst>
      <p:ext uri="{BB962C8B-B14F-4D97-AF65-F5344CB8AC3E}">
        <p14:creationId xmlns:p14="http://schemas.microsoft.com/office/powerpoint/2010/main" val="155301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anim calcmode="lin" valueType="num">
                                      <p:cBhvr additive="base">
                                        <p:cTn id="11"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36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anim calcmode="lin" valueType="num">
                                      <p:cBhvr additive="base">
                                        <p:cTn id="15"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36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anim calcmode="lin" valueType="num">
                                      <p:cBhvr additive="base">
                                        <p:cTn id="19"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363">
                                            <p:txEl>
                                              <p:pRg st="4" end="4"/>
                                            </p:txEl>
                                          </p:spTgt>
                                        </p:tgtEl>
                                        <p:attrNameLst>
                                          <p:attrName>style.visibility</p:attrName>
                                        </p:attrNameLst>
                                      </p:cBhvr>
                                      <p:to>
                                        <p:strVal val="visible"/>
                                      </p:to>
                                    </p:set>
                                    <p:anim calcmode="lin" valueType="num">
                                      <p:cBhvr additive="base">
                                        <p:cTn id="25"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363">
                                            <p:txEl>
                                              <p:pRg st="5" end="5"/>
                                            </p:txEl>
                                          </p:spTgt>
                                        </p:tgtEl>
                                        <p:attrNameLst>
                                          <p:attrName>style.visibility</p:attrName>
                                        </p:attrNameLst>
                                      </p:cBhvr>
                                      <p:to>
                                        <p:strVal val="visible"/>
                                      </p:to>
                                    </p:set>
                                    <p:anim calcmode="lin" valueType="num">
                                      <p:cBhvr additive="base">
                                        <p:cTn id="31" dur="5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363">
                                            <p:txEl>
                                              <p:pRg st="6" end="6"/>
                                            </p:txEl>
                                          </p:spTgt>
                                        </p:tgtEl>
                                        <p:attrNameLst>
                                          <p:attrName>style.visibility</p:attrName>
                                        </p:attrNameLst>
                                      </p:cBhvr>
                                      <p:to>
                                        <p:strVal val="visible"/>
                                      </p:to>
                                    </p:set>
                                    <p:anim calcmode="lin" valueType="num">
                                      <p:cBhvr additive="base">
                                        <p:cTn id="37" dur="500" fill="hold"/>
                                        <p:tgtEl>
                                          <p:spTgt spid="1536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363">
                                            <p:txEl>
                                              <p:pRg st="7" end="7"/>
                                            </p:txEl>
                                          </p:spTgt>
                                        </p:tgtEl>
                                        <p:attrNameLst>
                                          <p:attrName>style.visibility</p:attrName>
                                        </p:attrNameLst>
                                      </p:cBhvr>
                                      <p:to>
                                        <p:strVal val="visible"/>
                                      </p:to>
                                    </p:set>
                                    <p:anim calcmode="lin" valueType="num">
                                      <p:cBhvr additive="base">
                                        <p:cTn id="43" dur="500" fill="hold"/>
                                        <p:tgtEl>
                                          <p:spTgt spid="1536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36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2400" y="457200"/>
            <a:ext cx="8263890" cy="834754"/>
          </a:xfrm>
        </p:spPr>
        <p:txBody>
          <a:bodyPr anchor="b">
            <a:normAutofit/>
          </a:bodyPr>
          <a:lstStyle/>
          <a:p>
            <a:pPr eaLnBrk="1" hangingPunct="1"/>
            <a:r>
              <a:rPr lang="en-US" sz="3600" dirty="0">
                <a:solidFill>
                  <a:schemeClr val="bg1"/>
                </a:solidFill>
              </a:rPr>
              <a:t>Prevention at Work</a:t>
            </a:r>
          </a:p>
        </p:txBody>
      </p:sp>
      <p:sp>
        <p:nvSpPr>
          <p:cNvPr id="16387" name="Rectangle 3"/>
          <p:cNvSpPr>
            <a:spLocks noGrp="1" noChangeArrowheads="1"/>
          </p:cNvSpPr>
          <p:nvPr>
            <p:ph idx="1"/>
          </p:nvPr>
        </p:nvSpPr>
        <p:spPr>
          <a:xfrm>
            <a:off x="4343400" y="1600200"/>
            <a:ext cx="4654164" cy="4800600"/>
          </a:xfrm>
        </p:spPr>
        <p:txBody>
          <a:bodyPr anchor="t">
            <a:noAutofit/>
          </a:bodyPr>
          <a:lstStyle/>
          <a:p>
            <a:pPr eaLnBrk="1" hangingPunct="1"/>
            <a:r>
              <a:rPr lang="en-US" sz="2600" dirty="0"/>
              <a:t>Recognize normalcy of stressors and responses</a:t>
            </a:r>
          </a:p>
          <a:p>
            <a:pPr eaLnBrk="1" hangingPunct="1"/>
            <a:r>
              <a:rPr lang="en-US" sz="2600" dirty="0"/>
              <a:t>Reframe the problem to reduce anxiety</a:t>
            </a:r>
          </a:p>
          <a:p>
            <a:pPr eaLnBrk="1" hangingPunct="1"/>
            <a:r>
              <a:rPr lang="en-US" sz="2600" dirty="0"/>
              <a:t>Improve eating and exercise habits </a:t>
            </a:r>
          </a:p>
          <a:p>
            <a:pPr eaLnBrk="1" hangingPunct="1"/>
            <a:r>
              <a:rPr lang="en-US" sz="2600" dirty="0"/>
              <a:t>Take breaks </a:t>
            </a:r>
          </a:p>
          <a:p>
            <a:pPr eaLnBrk="1" hangingPunct="1"/>
            <a:r>
              <a:rPr lang="en-US" sz="2600" dirty="0"/>
              <a:t>Seek support from others</a:t>
            </a:r>
          </a:p>
          <a:p>
            <a:pPr eaLnBrk="1" hangingPunct="1"/>
            <a:r>
              <a:rPr lang="en-US" sz="2600" dirty="0"/>
              <a:t>Learn relaxation techniques to incorporate into your routine (even just deep breathing)</a:t>
            </a:r>
          </a:p>
        </p:txBody>
      </p:sp>
      <p:pic>
        <p:nvPicPr>
          <p:cNvPr id="3" name="Picture 2" descr="A picture containing text, indoor, stationary&#10;&#10;Description automatically generated">
            <a:extLst>
              <a:ext uri="{FF2B5EF4-FFF2-40B4-BE49-F238E27FC236}">
                <a16:creationId xmlns:a16="http://schemas.microsoft.com/office/drawing/2014/main" id="{65C76C84-F3BA-4AF1-B0D4-F1CB37DAFEF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6436" y="1616110"/>
            <a:ext cx="3929845" cy="44834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288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anim calcmode="lin" valueType="num">
                                      <p:cBhvr additive="base">
                                        <p:cTn id="7"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7">
                                            <p:txEl>
                                              <p:pRg st="2" end="2"/>
                                            </p:txEl>
                                          </p:spTgt>
                                        </p:tgtEl>
                                        <p:attrNameLst>
                                          <p:attrName>style.visibility</p:attrName>
                                        </p:attrNameLst>
                                      </p:cBhvr>
                                      <p:to>
                                        <p:strVal val="visible"/>
                                      </p:to>
                                    </p:set>
                                    <p:anim calcmode="lin" valueType="num">
                                      <p:cBhvr additive="base">
                                        <p:cTn id="13"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anim calcmode="lin" valueType="num">
                                      <p:cBhvr additive="base">
                                        <p:cTn id="19"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387">
                                            <p:txEl>
                                              <p:pRg st="4" end="4"/>
                                            </p:txEl>
                                          </p:spTgt>
                                        </p:tgtEl>
                                        <p:attrNameLst>
                                          <p:attrName>style.visibility</p:attrName>
                                        </p:attrNameLst>
                                      </p:cBhvr>
                                      <p:to>
                                        <p:strVal val="visible"/>
                                      </p:to>
                                    </p:set>
                                    <p:anim calcmode="lin" valueType="num">
                                      <p:cBhvr additive="base">
                                        <p:cTn id="25"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387">
                                            <p:txEl>
                                              <p:pRg st="5" end="5"/>
                                            </p:txEl>
                                          </p:spTgt>
                                        </p:tgtEl>
                                        <p:attrNameLst>
                                          <p:attrName>style.visibility</p:attrName>
                                        </p:attrNameLst>
                                      </p:cBhvr>
                                      <p:to>
                                        <p:strVal val="visible"/>
                                      </p:to>
                                    </p:set>
                                    <p:anim calcmode="lin" valueType="num">
                                      <p:cBhvr additive="base">
                                        <p:cTn id="31" dur="5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20468-B4C5-4FA1-9163-22D32067FD48}"/>
              </a:ext>
            </a:extLst>
          </p:cNvPr>
          <p:cNvSpPr>
            <a:spLocks noGrp="1"/>
          </p:cNvSpPr>
          <p:nvPr>
            <p:ph type="title"/>
          </p:nvPr>
        </p:nvSpPr>
        <p:spPr>
          <a:xfrm>
            <a:off x="119986" y="3581400"/>
            <a:ext cx="2851814" cy="2971800"/>
          </a:xfrm>
        </p:spPr>
        <p:txBody>
          <a:bodyPr anchor="ctr">
            <a:normAutofit/>
          </a:bodyPr>
          <a:lstStyle/>
          <a:p>
            <a:pPr algn="ctr"/>
            <a:r>
              <a:rPr lang="en-US" sz="2000" b="1" dirty="0">
                <a:solidFill>
                  <a:schemeClr val="tx2">
                    <a:lumMod val="50000"/>
                  </a:schemeClr>
                </a:solidFill>
              </a:rPr>
              <a:t>Primary Concerns mentioned by Judges Contributing to Vicarious Traumatization</a:t>
            </a:r>
            <a:br>
              <a:rPr lang="en-US" sz="2000" dirty="0"/>
            </a:br>
            <a:br>
              <a:rPr lang="en-US" sz="2000" dirty="0"/>
            </a:br>
            <a:r>
              <a:rPr lang="en-US" sz="1900" i="1" dirty="0"/>
              <a:t> </a:t>
            </a:r>
            <a:r>
              <a:rPr lang="en-US" sz="1800" i="1" dirty="0"/>
              <a:t>(based on collaborative work with NCJFCJ and NCTSN)</a:t>
            </a:r>
          </a:p>
        </p:txBody>
      </p:sp>
      <p:pic>
        <p:nvPicPr>
          <p:cNvPr id="5" name="Picture 4" descr="A picture containing plate, hammer, chocolate, tool&#10;&#10;Description automatically generated">
            <a:extLst>
              <a:ext uri="{FF2B5EF4-FFF2-40B4-BE49-F238E27FC236}">
                <a16:creationId xmlns:a16="http://schemas.microsoft.com/office/drawing/2014/main" id="{41F2A865-1B1B-496C-AD05-90EF7B62F7F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7870" b="2133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5" name="Content Placeholder 2">
            <a:extLst>
              <a:ext uri="{FF2B5EF4-FFF2-40B4-BE49-F238E27FC236}">
                <a16:creationId xmlns:a16="http://schemas.microsoft.com/office/drawing/2014/main" id="{DE4FD51B-C2F9-4708-B81B-091FC0120F19}"/>
              </a:ext>
            </a:extLst>
          </p:cNvPr>
          <p:cNvSpPr>
            <a:spLocks noGrp="1"/>
          </p:cNvSpPr>
          <p:nvPr>
            <p:ph idx="1"/>
          </p:nvPr>
        </p:nvSpPr>
        <p:spPr>
          <a:xfrm>
            <a:off x="2975149" y="3628872"/>
            <a:ext cx="6052214" cy="3229118"/>
          </a:xfrm>
        </p:spPr>
        <p:txBody>
          <a:bodyPr anchor="ctr">
            <a:normAutofit fontScale="92500" lnSpcReduction="10000"/>
          </a:bodyPr>
          <a:lstStyle/>
          <a:p>
            <a:endParaRPr lang="en-US" sz="900" dirty="0"/>
          </a:p>
          <a:p>
            <a:r>
              <a:rPr lang="en-US" sz="1700" dirty="0"/>
              <a:t>Caseload – Difficult to manage large caseload consistently</a:t>
            </a:r>
          </a:p>
          <a:p>
            <a:r>
              <a:rPr lang="en-US" sz="1700" dirty="0"/>
              <a:t>Stress level with work</a:t>
            </a:r>
          </a:p>
          <a:p>
            <a:r>
              <a:rPr lang="en-US" sz="1700" dirty="0"/>
              <a:t>Non-judgmental role that a judge has to take </a:t>
            </a:r>
          </a:p>
          <a:p>
            <a:r>
              <a:rPr lang="en-US" sz="1700" dirty="0"/>
              <a:t>Lonely world – cannot share cases; cannot “take cases home”</a:t>
            </a:r>
          </a:p>
          <a:p>
            <a:r>
              <a:rPr lang="en-US" sz="1700" u="sng" dirty="0"/>
              <a:t>Does not feel safe </a:t>
            </a:r>
            <a:r>
              <a:rPr lang="en-US" sz="1700" dirty="0"/>
              <a:t>for judges to say they are having problems  </a:t>
            </a:r>
          </a:p>
          <a:p>
            <a:r>
              <a:rPr lang="en-US" sz="1700" dirty="0"/>
              <a:t>Anger and frustration </a:t>
            </a:r>
          </a:p>
          <a:p>
            <a:r>
              <a:rPr lang="en-US" sz="1700" dirty="0"/>
              <a:t>Difficult to talk about personal issues</a:t>
            </a:r>
          </a:p>
          <a:p>
            <a:r>
              <a:rPr lang="en-US" sz="1700" dirty="0"/>
              <a:t>At time, feelings of helplessness and hopelessness about cases</a:t>
            </a:r>
          </a:p>
          <a:p>
            <a:r>
              <a:rPr lang="en-US" sz="1700" dirty="0"/>
              <a:t>New concerns with COVID-19 - Inconsistencies related to hearings, difficulties with case plans, risk of illness,  concerns about own family</a:t>
            </a:r>
          </a:p>
          <a:p>
            <a:pPr marL="0" indent="0">
              <a:buNone/>
            </a:pPr>
            <a:endParaRPr lang="en-US" sz="1700" dirty="0"/>
          </a:p>
          <a:p>
            <a:pPr marL="0" indent="0">
              <a:buNone/>
            </a:pPr>
            <a:endParaRPr lang="en-US" sz="900" dirty="0"/>
          </a:p>
        </p:txBody>
      </p:sp>
    </p:spTree>
    <p:extLst>
      <p:ext uri="{BB962C8B-B14F-4D97-AF65-F5344CB8AC3E}">
        <p14:creationId xmlns:p14="http://schemas.microsoft.com/office/powerpoint/2010/main" val="3330192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3BEDB9-2FBA-4C07-A1A0-FC0292750351}"/>
              </a:ext>
            </a:extLst>
          </p:cNvPr>
          <p:cNvSpPr>
            <a:spLocks noGrp="1"/>
          </p:cNvSpPr>
          <p:nvPr>
            <p:ph type="sldNum" sz="quarter" idx="12"/>
          </p:nvPr>
        </p:nvSpPr>
        <p:spPr/>
        <p:txBody>
          <a:bodyPr/>
          <a:lstStyle/>
          <a:p>
            <a:pPr>
              <a:defRPr/>
            </a:pPr>
            <a:fld id="{35E5AE50-7CA1-4D74-B49B-7F9CF35E0575}" type="slidenum">
              <a:rPr lang="en-US" smtClean="0"/>
              <a:pPr>
                <a:defRPr/>
              </a:pPr>
              <a:t>25</a:t>
            </a:fld>
            <a:endParaRPr lang="en-US" dirty="0"/>
          </a:p>
        </p:txBody>
      </p:sp>
      <p:pic>
        <p:nvPicPr>
          <p:cNvPr id="7170" name="Picture 2" descr="May be an image of text">
            <a:extLst>
              <a:ext uri="{FF2B5EF4-FFF2-40B4-BE49-F238E27FC236}">
                <a16:creationId xmlns:a16="http://schemas.microsoft.com/office/drawing/2014/main" id="{E0A55868-C0E8-4237-B4B5-A9927D585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75"/>
            <a:ext cx="9144000" cy="644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048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52E524-0515-4AA9-8E03-BF7F01F7661C}"/>
              </a:ext>
            </a:extLst>
          </p:cNvPr>
          <p:cNvSpPr>
            <a:spLocks noGrp="1"/>
          </p:cNvSpPr>
          <p:nvPr>
            <p:ph type="title"/>
          </p:nvPr>
        </p:nvSpPr>
        <p:spPr>
          <a:xfrm>
            <a:off x="479160" y="457201"/>
            <a:ext cx="8182230" cy="1832654"/>
          </a:xfrm>
        </p:spPr>
        <p:txBody>
          <a:bodyPr vert="horz" lIns="91440" tIns="45720" rIns="91440" bIns="45720" rtlCol="0" anchor="b">
            <a:normAutofit/>
          </a:bodyPr>
          <a:lstStyle/>
          <a:p>
            <a:pPr algn="ctr"/>
            <a:r>
              <a:rPr lang="en-US" sz="5700" kern="1200" dirty="0">
                <a:solidFill>
                  <a:schemeClr val="accent1">
                    <a:lumMod val="50000"/>
                  </a:schemeClr>
                </a:solidFill>
                <a:latin typeface="+mj-lt"/>
                <a:ea typeface="+mj-ea"/>
                <a:cs typeface="+mj-cs"/>
              </a:rPr>
              <a:t>Remember</a:t>
            </a:r>
          </a:p>
        </p:txBody>
      </p:sp>
      <p:sp>
        <p:nvSpPr>
          <p:cNvPr id="1030" name="Content Placeholder 1029">
            <a:extLst>
              <a:ext uri="{FF2B5EF4-FFF2-40B4-BE49-F238E27FC236}">
                <a16:creationId xmlns:a16="http://schemas.microsoft.com/office/drawing/2014/main" id="{06C261D2-4588-41E5-AA03-DA5BF1C13FE9}"/>
              </a:ext>
            </a:extLst>
          </p:cNvPr>
          <p:cNvSpPr>
            <a:spLocks noGrp="1"/>
          </p:cNvSpPr>
          <p:nvPr>
            <p:ph idx="1"/>
          </p:nvPr>
        </p:nvSpPr>
        <p:spPr>
          <a:xfrm>
            <a:off x="479160" y="2419141"/>
            <a:ext cx="8182233" cy="552659"/>
          </a:xfrm>
        </p:spPr>
        <p:txBody>
          <a:bodyPr vert="horz" lIns="91440" tIns="45720" rIns="91440" bIns="45720" rtlCol="0" anchor="t">
            <a:normAutofit/>
          </a:bodyPr>
          <a:lstStyle/>
          <a:p>
            <a:pPr marL="0" indent="0" algn="ctr">
              <a:buNone/>
            </a:pPr>
            <a:r>
              <a:rPr lang="en-US" sz="2400" kern="1200" dirty="0">
                <a:solidFill>
                  <a:schemeClr val="accent1">
                    <a:lumMod val="50000"/>
                  </a:schemeClr>
                </a:solidFill>
                <a:latin typeface="+mn-lt"/>
                <a:ea typeface="+mn-ea"/>
                <a:cs typeface="+mn-cs"/>
              </a:rPr>
              <a:t>Put your own “oxygen mask” on first</a:t>
            </a:r>
          </a:p>
        </p:txBody>
      </p:sp>
      <p:sp>
        <p:nvSpPr>
          <p:cNvPr id="2" name="Slide Number Placeholder 1">
            <a:extLst>
              <a:ext uri="{FF2B5EF4-FFF2-40B4-BE49-F238E27FC236}">
                <a16:creationId xmlns:a16="http://schemas.microsoft.com/office/drawing/2014/main" id="{E3D03FE0-525E-4D17-961A-B1F6A7B2780F}"/>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defRPr/>
            </a:pPr>
            <a:fld id="{35E5AE50-7CA1-4D74-B49B-7F9CF35E0575}" type="slidenum">
              <a:rPr lang="en-US"/>
              <a:pPr defTabSz="914400">
                <a:spcAft>
                  <a:spcPts val="600"/>
                </a:spcAft>
                <a:defRPr/>
              </a:pPr>
              <a:t>26</a:t>
            </a:fld>
            <a:endParaRPr lang="en-US"/>
          </a:p>
        </p:txBody>
      </p:sp>
      <p:pic>
        <p:nvPicPr>
          <p:cNvPr id="1026" name="Picture 2" descr="3 Reasons to Put Your Own Oxygen Mask on First - Eusophi">
            <a:extLst>
              <a:ext uri="{FF2B5EF4-FFF2-40B4-BE49-F238E27FC236}">
                <a16:creationId xmlns:a16="http://schemas.microsoft.com/office/drawing/2014/main" id="{23C02B78-DFE2-48FF-BC01-C906739EA8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0030" y="3517136"/>
            <a:ext cx="8661654" cy="231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35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86F9D-20CC-4368-BFFB-BD584CAE04C2}"/>
              </a:ext>
            </a:extLst>
          </p:cNvPr>
          <p:cNvSpPr>
            <a:spLocks noGrp="1"/>
          </p:cNvSpPr>
          <p:nvPr>
            <p:ph type="title"/>
          </p:nvPr>
        </p:nvSpPr>
        <p:spPr>
          <a:xfrm>
            <a:off x="152400" y="194340"/>
            <a:ext cx="7698523" cy="1212102"/>
          </a:xfrm>
        </p:spPr>
        <p:txBody>
          <a:bodyPr>
            <a:normAutofit/>
          </a:bodyPr>
          <a:lstStyle/>
          <a:p>
            <a:r>
              <a:rPr lang="en-US" sz="3500" dirty="0">
                <a:solidFill>
                  <a:srgbClr val="FFFFFF"/>
                </a:solidFill>
              </a:rPr>
              <a:t>Research Based Suggestions to Deal with Compassion Fatigue</a:t>
            </a:r>
          </a:p>
        </p:txBody>
      </p:sp>
      <p:sp>
        <p:nvSpPr>
          <p:cNvPr id="3" name="Content Placeholder 2">
            <a:extLst>
              <a:ext uri="{FF2B5EF4-FFF2-40B4-BE49-F238E27FC236}">
                <a16:creationId xmlns:a16="http://schemas.microsoft.com/office/drawing/2014/main" id="{73F2A0AE-82E8-488A-82AB-C962BFCB0700}"/>
              </a:ext>
            </a:extLst>
          </p:cNvPr>
          <p:cNvSpPr>
            <a:spLocks noGrp="1"/>
          </p:cNvSpPr>
          <p:nvPr>
            <p:ph idx="1"/>
          </p:nvPr>
        </p:nvSpPr>
        <p:spPr>
          <a:xfrm>
            <a:off x="152400" y="1676400"/>
            <a:ext cx="8534400" cy="4495800"/>
          </a:xfrm>
        </p:spPr>
        <p:txBody>
          <a:bodyPr anchor="ctr">
            <a:normAutofit/>
          </a:bodyPr>
          <a:lstStyle/>
          <a:p>
            <a:pPr marL="0" indent="0">
              <a:buNone/>
            </a:pPr>
            <a:r>
              <a:rPr lang="en-US" sz="2800" b="0" i="0" dirty="0">
                <a:effectLst/>
                <a:latin typeface="+mj-lt"/>
              </a:rPr>
              <a:t>Ways to improve your mood, increase life satisfaction and mitigate stress include: </a:t>
            </a:r>
          </a:p>
          <a:p>
            <a:pPr lvl="1"/>
            <a:endParaRPr lang="en-US" sz="2100" b="0" i="0" dirty="0">
              <a:effectLst/>
              <a:latin typeface="+mj-lt"/>
              <a:cs typeface="Arial" panose="020B0604020202020204" pitchFamily="34" charset="0"/>
            </a:endParaRPr>
          </a:p>
          <a:p>
            <a:pPr lvl="1">
              <a:buBlip>
                <a:blip r:embed="rId2">
                  <a:extLst>
                    <a:ext uri="{837473B0-CC2E-450A-ABE3-18F120FF3D39}">
                      <a1611:picAttrSrcUrl xmlns:a1611="http://schemas.microsoft.com/office/drawing/2016/11/main" r:id="rId3"/>
                    </a:ext>
                  </a:extLst>
                </a:blip>
              </a:buBlip>
            </a:pPr>
            <a:r>
              <a:rPr lang="en-US" sz="2800" b="0" i="0" dirty="0">
                <a:effectLst/>
                <a:latin typeface="+mj-lt"/>
                <a:cs typeface="Arial" panose="020B0604020202020204" pitchFamily="34" charset="0"/>
              </a:rPr>
              <a:t> Recognizing the risks for yourself</a:t>
            </a:r>
          </a:p>
          <a:p>
            <a:pPr lvl="1">
              <a:buBlip>
                <a:blip r:embed="rId2">
                  <a:extLst>
                    <a:ext uri="{837473B0-CC2E-450A-ABE3-18F120FF3D39}">
                      <a1611:picAttrSrcUrl xmlns:a1611="http://schemas.microsoft.com/office/drawing/2016/11/main" r:id="rId3"/>
                    </a:ext>
                  </a:extLst>
                </a:blip>
              </a:buBlip>
            </a:pPr>
            <a:r>
              <a:rPr lang="en-US" sz="2800" b="0" i="0" dirty="0">
                <a:effectLst/>
                <a:latin typeface="+mj-lt"/>
                <a:cs typeface="Arial" panose="020B0604020202020204" pitchFamily="34" charset="0"/>
              </a:rPr>
              <a:t> Finding a way to debrief distressing material</a:t>
            </a:r>
          </a:p>
          <a:p>
            <a:pPr lvl="1">
              <a:buBlip>
                <a:blip r:embed="rId2">
                  <a:extLst>
                    <a:ext uri="{837473B0-CC2E-450A-ABE3-18F120FF3D39}">
                      <a1611:picAttrSrcUrl xmlns:a1611="http://schemas.microsoft.com/office/drawing/2016/11/main" r:id="rId3"/>
                    </a:ext>
                  </a:extLst>
                </a:blip>
              </a:buBlip>
            </a:pPr>
            <a:r>
              <a:rPr lang="en-US" sz="2800" b="0" i="0" dirty="0">
                <a:effectLst/>
                <a:latin typeface="+mj-lt"/>
                <a:cs typeface="Arial" panose="020B0604020202020204" pitchFamily="34" charset="0"/>
              </a:rPr>
              <a:t> Working on self-awareness</a:t>
            </a:r>
          </a:p>
          <a:p>
            <a:pPr lvl="1">
              <a:buBlip>
                <a:blip r:embed="rId2">
                  <a:extLst>
                    <a:ext uri="{837473B0-CC2E-450A-ABE3-18F120FF3D39}">
                      <a1611:picAttrSrcUrl xmlns:a1611="http://schemas.microsoft.com/office/drawing/2016/11/main" r:id="rId3"/>
                    </a:ext>
                  </a:extLst>
                </a:blip>
              </a:buBlip>
            </a:pPr>
            <a:r>
              <a:rPr lang="en-US" sz="2800" b="0" i="0" dirty="0">
                <a:effectLst/>
                <a:latin typeface="+mj-lt"/>
                <a:cs typeface="Arial" panose="020B0604020202020204" pitchFamily="34" charset="0"/>
              </a:rPr>
              <a:t> Taking a periodic inventory of how balanced your life is or isn’t</a:t>
            </a:r>
          </a:p>
          <a:p>
            <a:pPr lvl="1">
              <a:buBlip>
                <a:blip r:embed="rId2">
                  <a:extLst>
                    <a:ext uri="{837473B0-CC2E-450A-ABE3-18F120FF3D39}">
                      <a1611:picAttrSrcUrl xmlns:a1611="http://schemas.microsoft.com/office/drawing/2016/11/main" r:id="rId3"/>
                    </a:ext>
                  </a:extLst>
                </a:blip>
              </a:buBlip>
            </a:pPr>
            <a:r>
              <a:rPr lang="en-US" sz="2800" b="0" i="0" dirty="0">
                <a:effectLst/>
                <a:latin typeface="+mj-lt"/>
                <a:cs typeface="Arial" panose="020B0604020202020204" pitchFamily="34" charset="0"/>
              </a:rPr>
              <a:t> Being intentional about balance and protecting yourself</a:t>
            </a:r>
          </a:p>
          <a:p>
            <a:pPr marL="0" indent="0">
              <a:buNone/>
            </a:pPr>
            <a:endParaRPr lang="en-US" sz="2100" dirty="0">
              <a:latin typeface="+mj-lt"/>
            </a:endParaRPr>
          </a:p>
        </p:txBody>
      </p:sp>
      <p:sp>
        <p:nvSpPr>
          <p:cNvPr id="4" name="Slide Number Placeholder 3">
            <a:extLst>
              <a:ext uri="{FF2B5EF4-FFF2-40B4-BE49-F238E27FC236}">
                <a16:creationId xmlns:a16="http://schemas.microsoft.com/office/drawing/2014/main" id="{0730CB2F-E139-48EB-B4D7-45F4131C1E29}"/>
              </a:ext>
            </a:extLst>
          </p:cNvPr>
          <p:cNvSpPr>
            <a:spLocks noGrp="1"/>
          </p:cNvSpPr>
          <p:nvPr>
            <p:ph type="sldNum" sz="quarter" idx="12"/>
          </p:nvPr>
        </p:nvSpPr>
        <p:spPr>
          <a:xfrm>
            <a:off x="8030718" y="6382512"/>
            <a:ext cx="514350" cy="320040"/>
          </a:xfrm>
        </p:spPr>
        <p:txBody>
          <a:bodyPr>
            <a:normAutofit/>
          </a:bodyPr>
          <a:lstStyle/>
          <a:p>
            <a:pPr>
              <a:spcAft>
                <a:spcPts val="600"/>
              </a:spcAft>
              <a:defRPr/>
            </a:pPr>
            <a:fld id="{CA5801BB-D29C-4308-949A-0EB90CA3BE5F}" type="slidenum">
              <a:rPr lang="en-US" sz="900"/>
              <a:pPr>
                <a:spcAft>
                  <a:spcPts val="600"/>
                </a:spcAft>
                <a:defRPr/>
              </a:pPr>
              <a:t>27</a:t>
            </a:fld>
            <a:endParaRPr lang="en-US" sz="900"/>
          </a:p>
        </p:txBody>
      </p:sp>
    </p:spTree>
    <p:extLst>
      <p:ext uri="{BB962C8B-B14F-4D97-AF65-F5344CB8AC3E}">
        <p14:creationId xmlns:p14="http://schemas.microsoft.com/office/powerpoint/2010/main" val="563447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9BF6F-1244-4923-8666-38710AE980BB}"/>
              </a:ext>
            </a:extLst>
          </p:cNvPr>
          <p:cNvSpPr>
            <a:spLocks noGrp="1"/>
          </p:cNvSpPr>
          <p:nvPr>
            <p:ph type="title"/>
          </p:nvPr>
        </p:nvSpPr>
        <p:spPr>
          <a:xfrm>
            <a:off x="76200" y="194340"/>
            <a:ext cx="7698523" cy="1212102"/>
          </a:xfrm>
        </p:spPr>
        <p:txBody>
          <a:bodyPr>
            <a:normAutofit/>
          </a:bodyPr>
          <a:lstStyle/>
          <a:p>
            <a:r>
              <a:rPr lang="en-US" sz="3500" dirty="0">
                <a:solidFill>
                  <a:srgbClr val="FFFFFF"/>
                </a:solidFill>
              </a:rPr>
              <a:t>Factors that Buffer Against Compassion Fatigue and Burnout</a:t>
            </a:r>
          </a:p>
        </p:txBody>
      </p:sp>
      <p:sp>
        <p:nvSpPr>
          <p:cNvPr id="3" name="Content Placeholder 2">
            <a:extLst>
              <a:ext uri="{FF2B5EF4-FFF2-40B4-BE49-F238E27FC236}">
                <a16:creationId xmlns:a16="http://schemas.microsoft.com/office/drawing/2014/main" id="{100155C1-71B3-4774-8A4F-ED3EB0FCCF89}"/>
              </a:ext>
            </a:extLst>
          </p:cNvPr>
          <p:cNvSpPr>
            <a:spLocks noGrp="1"/>
          </p:cNvSpPr>
          <p:nvPr>
            <p:ph idx="1"/>
          </p:nvPr>
        </p:nvSpPr>
        <p:spPr>
          <a:xfrm>
            <a:off x="76200" y="1757448"/>
            <a:ext cx="8478412" cy="4906212"/>
          </a:xfrm>
        </p:spPr>
        <p:txBody>
          <a:bodyPr anchor="ctr">
            <a:normAutofit/>
          </a:bodyPr>
          <a:lstStyle/>
          <a:p>
            <a:pPr>
              <a:buBlip>
                <a:blip r:embed="rId3">
                  <a:extLst>
                    <a:ext uri="{837473B0-CC2E-450A-ABE3-18F120FF3D39}">
                      <a1611:picAttrSrcUrl xmlns:a1611="http://schemas.microsoft.com/office/drawing/2016/11/main" r:id="rId4"/>
                    </a:ext>
                  </a:extLst>
                </a:blip>
              </a:buBlip>
            </a:pPr>
            <a:r>
              <a:rPr lang="en-US" sz="2400" b="0" i="0" dirty="0">
                <a:effectLst/>
                <a:latin typeface="Open Sans"/>
              </a:rPr>
              <a:t>Use of humor</a:t>
            </a:r>
          </a:p>
          <a:p>
            <a:pPr>
              <a:buBlip>
                <a:blip r:embed="rId3">
                  <a:extLst>
                    <a:ext uri="{837473B0-CC2E-450A-ABE3-18F120FF3D39}">
                      <a1611:picAttrSrcUrl xmlns:a1611="http://schemas.microsoft.com/office/drawing/2016/11/main" r:id="rId4"/>
                    </a:ext>
                  </a:extLst>
                </a:blip>
              </a:buBlip>
            </a:pPr>
            <a:r>
              <a:rPr lang="en-US" sz="2400" b="0" i="0" dirty="0">
                <a:effectLst/>
                <a:latin typeface="Open Sans"/>
              </a:rPr>
              <a:t>Regular exercise</a:t>
            </a:r>
          </a:p>
          <a:p>
            <a:pPr>
              <a:buBlip>
                <a:blip r:embed="rId3">
                  <a:extLst>
                    <a:ext uri="{837473B0-CC2E-450A-ABE3-18F120FF3D39}">
                      <a1611:picAttrSrcUrl xmlns:a1611="http://schemas.microsoft.com/office/drawing/2016/11/main" r:id="rId4"/>
                    </a:ext>
                  </a:extLst>
                </a:blip>
              </a:buBlip>
            </a:pPr>
            <a:r>
              <a:rPr lang="en-US" sz="2400" b="0" i="0" dirty="0">
                <a:effectLst/>
                <a:latin typeface="Open Sans"/>
              </a:rPr>
              <a:t>Enough sleep</a:t>
            </a:r>
          </a:p>
          <a:p>
            <a:pPr>
              <a:buBlip>
                <a:blip r:embed="rId3">
                  <a:extLst>
                    <a:ext uri="{837473B0-CC2E-450A-ABE3-18F120FF3D39}">
                      <a1611:picAttrSrcUrl xmlns:a1611="http://schemas.microsoft.com/office/drawing/2016/11/main" r:id="rId4"/>
                    </a:ext>
                  </a:extLst>
                </a:blip>
              </a:buBlip>
            </a:pPr>
            <a:r>
              <a:rPr lang="en-US" sz="2400" b="0" i="0" dirty="0">
                <a:effectLst/>
                <a:latin typeface="Open Sans"/>
              </a:rPr>
              <a:t>Keeping in touch with friends- virtually during COVID-19</a:t>
            </a:r>
          </a:p>
          <a:p>
            <a:pPr>
              <a:buBlip>
                <a:blip r:embed="rId3">
                  <a:extLst>
                    <a:ext uri="{837473B0-CC2E-450A-ABE3-18F120FF3D39}">
                      <a1611:picAttrSrcUrl xmlns:a1611="http://schemas.microsoft.com/office/drawing/2016/11/main" r:id="rId4"/>
                    </a:ext>
                  </a:extLst>
                </a:blip>
              </a:buBlip>
            </a:pPr>
            <a:r>
              <a:rPr lang="en-US" sz="2400" b="0" i="0" dirty="0">
                <a:effectLst/>
                <a:latin typeface="Open Sans"/>
              </a:rPr>
              <a:t>Having hobbies</a:t>
            </a:r>
          </a:p>
          <a:p>
            <a:pPr>
              <a:buBlip>
                <a:blip r:embed="rId3">
                  <a:extLst>
                    <a:ext uri="{837473B0-CC2E-450A-ABE3-18F120FF3D39}">
                      <a1611:picAttrSrcUrl xmlns:a1611="http://schemas.microsoft.com/office/drawing/2016/11/main" r:id="rId4"/>
                    </a:ext>
                  </a:extLst>
                </a:blip>
              </a:buBlip>
            </a:pPr>
            <a:r>
              <a:rPr lang="en-US" sz="2400" b="0" i="0" dirty="0">
                <a:effectLst/>
                <a:latin typeface="Open Sans"/>
              </a:rPr>
              <a:t>Taking </a:t>
            </a:r>
            <a:r>
              <a:rPr lang="en-US" sz="2400" dirty="0">
                <a:latin typeface="Open Sans"/>
              </a:rPr>
              <a:t>breaks, if possible</a:t>
            </a:r>
            <a:endParaRPr lang="en-US" sz="2400" b="0" i="0" dirty="0">
              <a:effectLst/>
              <a:latin typeface="Open Sans"/>
            </a:endParaRPr>
          </a:p>
          <a:p>
            <a:pPr>
              <a:buBlip>
                <a:blip r:embed="rId3">
                  <a:extLst>
                    <a:ext uri="{837473B0-CC2E-450A-ABE3-18F120FF3D39}">
                      <a1611:picAttrSrcUrl xmlns:a1611="http://schemas.microsoft.com/office/drawing/2016/11/main" r:id="rId4"/>
                    </a:ext>
                  </a:extLst>
                </a:blip>
              </a:buBlip>
            </a:pPr>
            <a:r>
              <a:rPr lang="en-US" sz="2400" b="0" i="0" dirty="0">
                <a:effectLst/>
                <a:latin typeface="Open Sans"/>
              </a:rPr>
              <a:t>Being part of a healthy team environment</a:t>
            </a:r>
          </a:p>
          <a:p>
            <a:pPr>
              <a:buBlip>
                <a:blip r:embed="rId3">
                  <a:extLst>
                    <a:ext uri="{837473B0-CC2E-450A-ABE3-18F120FF3D39}">
                      <a1611:picAttrSrcUrl xmlns:a1611="http://schemas.microsoft.com/office/drawing/2016/11/main" r:id="rId4"/>
                    </a:ext>
                  </a:extLst>
                </a:blip>
              </a:buBlip>
            </a:pPr>
            <a:r>
              <a:rPr lang="en-US" sz="2400" b="0" i="0" dirty="0">
                <a:effectLst/>
                <a:latin typeface="Open Sans"/>
              </a:rPr>
              <a:t>If possible, sharing stressful experiences and receiving support</a:t>
            </a:r>
            <a:endParaRPr lang="en-US" sz="1900" dirty="0"/>
          </a:p>
        </p:txBody>
      </p:sp>
      <p:sp>
        <p:nvSpPr>
          <p:cNvPr id="4" name="Slide Number Placeholder 3">
            <a:extLst>
              <a:ext uri="{FF2B5EF4-FFF2-40B4-BE49-F238E27FC236}">
                <a16:creationId xmlns:a16="http://schemas.microsoft.com/office/drawing/2014/main" id="{604FF762-6762-45E2-A8F9-8E537D934B93}"/>
              </a:ext>
            </a:extLst>
          </p:cNvPr>
          <p:cNvSpPr>
            <a:spLocks noGrp="1"/>
          </p:cNvSpPr>
          <p:nvPr>
            <p:ph type="sldNum" sz="quarter" idx="12"/>
          </p:nvPr>
        </p:nvSpPr>
        <p:spPr>
          <a:xfrm>
            <a:off x="8030718" y="6382512"/>
            <a:ext cx="514350" cy="320040"/>
          </a:xfrm>
        </p:spPr>
        <p:txBody>
          <a:bodyPr>
            <a:normAutofit/>
          </a:bodyPr>
          <a:lstStyle/>
          <a:p>
            <a:pPr>
              <a:spcAft>
                <a:spcPts val="600"/>
              </a:spcAft>
              <a:defRPr/>
            </a:pPr>
            <a:fld id="{CA5801BB-D29C-4308-949A-0EB90CA3BE5F}" type="slidenum">
              <a:rPr lang="en-US" sz="900"/>
              <a:pPr>
                <a:spcAft>
                  <a:spcPts val="600"/>
                </a:spcAft>
                <a:defRPr/>
              </a:pPr>
              <a:t>28</a:t>
            </a:fld>
            <a:endParaRPr lang="en-US" sz="900"/>
          </a:p>
        </p:txBody>
      </p:sp>
      <p:pic>
        <p:nvPicPr>
          <p:cNvPr id="9" name="Picture 8" descr="A picture containing indoor&#10;&#10;Description automatically generated">
            <a:extLst>
              <a:ext uri="{FF2B5EF4-FFF2-40B4-BE49-F238E27FC236}">
                <a16:creationId xmlns:a16="http://schemas.microsoft.com/office/drawing/2014/main" id="{4A5947F9-59A4-4779-947E-DF0604B99B4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33359">
            <a:off x="6127024" y="1295400"/>
            <a:ext cx="3016976" cy="2280808"/>
          </a:xfrm>
          <a:prstGeom prst="rect">
            <a:avLst/>
          </a:prstGeom>
        </p:spPr>
      </p:pic>
    </p:spTree>
    <p:extLst>
      <p:ext uri="{BB962C8B-B14F-4D97-AF65-F5344CB8AC3E}">
        <p14:creationId xmlns:p14="http://schemas.microsoft.com/office/powerpoint/2010/main" val="4076398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F64BC-4A49-40A3-8396-948BA37209B7}"/>
              </a:ext>
            </a:extLst>
          </p:cNvPr>
          <p:cNvSpPr>
            <a:spLocks noGrp="1"/>
          </p:cNvSpPr>
          <p:nvPr>
            <p:ph type="title"/>
          </p:nvPr>
        </p:nvSpPr>
        <p:spPr>
          <a:xfrm>
            <a:off x="271020" y="1633284"/>
            <a:ext cx="4529580" cy="2067431"/>
          </a:xfrm>
        </p:spPr>
        <p:txBody>
          <a:bodyPr vert="horz" lIns="91440" tIns="45720" rIns="91440" bIns="45720" rtlCol="0" anchor="b">
            <a:normAutofit fontScale="90000"/>
          </a:bodyPr>
          <a:lstStyle/>
          <a:p>
            <a:pPr algn="ctr"/>
            <a:r>
              <a:rPr lang="en-US" sz="5400" kern="1200" dirty="0">
                <a:solidFill>
                  <a:schemeClr val="tx1"/>
                </a:solidFill>
                <a:latin typeface="+mj-lt"/>
                <a:ea typeface="+mj-ea"/>
                <a:cs typeface="+mj-cs"/>
              </a:rPr>
              <a:t>Self Care is </a:t>
            </a:r>
            <a:br>
              <a:rPr lang="en-US" sz="5400" kern="1200" dirty="0">
                <a:solidFill>
                  <a:schemeClr val="tx1"/>
                </a:solidFill>
                <a:latin typeface="+mj-lt"/>
                <a:ea typeface="+mj-ea"/>
                <a:cs typeface="+mj-cs"/>
              </a:rPr>
            </a:br>
            <a:r>
              <a:rPr lang="en-US" sz="5400" b="1" kern="1200" dirty="0">
                <a:solidFill>
                  <a:schemeClr val="tx1"/>
                </a:solidFill>
                <a:latin typeface="+mj-lt"/>
                <a:ea typeface="+mj-ea"/>
                <a:cs typeface="+mj-cs"/>
              </a:rPr>
              <a:t>not</a:t>
            </a:r>
            <a:r>
              <a:rPr lang="en-US" sz="5400" kern="1200" dirty="0">
                <a:solidFill>
                  <a:schemeClr val="tx1"/>
                </a:solidFill>
                <a:latin typeface="+mj-lt"/>
                <a:ea typeface="+mj-ea"/>
                <a:cs typeface="+mj-cs"/>
              </a:rPr>
              <a:t> </a:t>
            </a:r>
            <a:br>
              <a:rPr lang="en-US" sz="5400" kern="1200" dirty="0">
                <a:solidFill>
                  <a:schemeClr val="tx1"/>
                </a:solidFill>
                <a:latin typeface="+mj-lt"/>
                <a:ea typeface="+mj-ea"/>
                <a:cs typeface="+mj-cs"/>
              </a:rPr>
            </a:br>
            <a:r>
              <a:rPr lang="en-US" sz="5400" kern="1200" dirty="0">
                <a:solidFill>
                  <a:schemeClr val="tx1"/>
                </a:solidFill>
                <a:latin typeface="+mj-lt"/>
                <a:ea typeface="+mj-ea"/>
                <a:cs typeface="+mj-cs"/>
              </a:rPr>
              <a:t>Selfish</a:t>
            </a:r>
          </a:p>
        </p:txBody>
      </p:sp>
      <p:sp>
        <p:nvSpPr>
          <p:cNvPr id="4" name="Text Placeholder 3">
            <a:extLst>
              <a:ext uri="{FF2B5EF4-FFF2-40B4-BE49-F238E27FC236}">
                <a16:creationId xmlns:a16="http://schemas.microsoft.com/office/drawing/2014/main" id="{A0AB6F4A-D3F9-4D23-9E90-45194591BE73}"/>
              </a:ext>
            </a:extLst>
          </p:cNvPr>
          <p:cNvSpPr>
            <a:spLocks noGrp="1"/>
          </p:cNvSpPr>
          <p:nvPr>
            <p:ph type="body" idx="1"/>
          </p:nvPr>
        </p:nvSpPr>
        <p:spPr>
          <a:xfrm>
            <a:off x="152400" y="3886200"/>
            <a:ext cx="4800600" cy="2895599"/>
          </a:xfrm>
        </p:spPr>
        <p:txBody>
          <a:bodyPr vert="horz" lIns="91440" tIns="45720" rIns="91440" bIns="45720" rtlCol="0">
            <a:noAutofit/>
          </a:bodyPr>
          <a:lstStyle/>
          <a:p>
            <a:pPr marL="342900" indent="-342900">
              <a:buBlip>
                <a:blip r:embed="rId3">
                  <a:extLst>
                    <a:ext uri="{837473B0-CC2E-450A-ABE3-18F120FF3D39}">
                      <a1611:picAttrSrcUrl xmlns:a1611="http://schemas.microsoft.com/office/drawing/2016/11/main" r:id="rId4"/>
                    </a:ext>
                  </a:extLst>
                </a:blip>
              </a:buBlip>
            </a:pPr>
            <a:r>
              <a:rPr lang="en-US" sz="2400" kern="1200" dirty="0">
                <a:solidFill>
                  <a:schemeClr val="tx1"/>
                </a:solidFill>
                <a:latin typeface="+mn-lt"/>
                <a:ea typeface="+mn-ea"/>
                <a:cs typeface="+mn-cs"/>
              </a:rPr>
              <a:t>Good sleep</a:t>
            </a:r>
          </a:p>
          <a:p>
            <a:pPr marL="342900" indent="-342900">
              <a:buBlip>
                <a:blip r:embed="rId3">
                  <a:extLst>
                    <a:ext uri="{837473B0-CC2E-450A-ABE3-18F120FF3D39}">
                      <a1611:picAttrSrcUrl xmlns:a1611="http://schemas.microsoft.com/office/drawing/2016/11/main" r:id="rId4"/>
                    </a:ext>
                  </a:extLst>
                </a:blip>
              </a:buBlip>
            </a:pPr>
            <a:r>
              <a:rPr lang="en-US" sz="2400" kern="1200" dirty="0">
                <a:solidFill>
                  <a:schemeClr val="tx1"/>
                </a:solidFill>
                <a:latin typeface="+mn-lt"/>
                <a:ea typeface="+mn-ea"/>
                <a:cs typeface="+mn-cs"/>
              </a:rPr>
              <a:t>Eating healthy food</a:t>
            </a:r>
          </a:p>
          <a:p>
            <a:pPr marL="342900" indent="-342900">
              <a:buBlip>
                <a:blip r:embed="rId3">
                  <a:extLst>
                    <a:ext uri="{837473B0-CC2E-450A-ABE3-18F120FF3D39}">
                      <a1611:picAttrSrcUrl xmlns:a1611="http://schemas.microsoft.com/office/drawing/2016/11/main" r:id="rId4"/>
                    </a:ext>
                  </a:extLst>
                </a:blip>
              </a:buBlip>
            </a:pPr>
            <a:r>
              <a:rPr lang="en-US" sz="2400" kern="1200" dirty="0">
                <a:solidFill>
                  <a:schemeClr val="tx1"/>
                </a:solidFill>
                <a:latin typeface="+mn-lt"/>
                <a:ea typeface="+mn-ea"/>
                <a:cs typeface="+mn-cs"/>
              </a:rPr>
              <a:t>Exercise – whatever works for you - even walking</a:t>
            </a:r>
          </a:p>
          <a:p>
            <a:pPr marL="342900" indent="-342900">
              <a:buBlip>
                <a:blip r:embed="rId3">
                  <a:extLst>
                    <a:ext uri="{837473B0-CC2E-450A-ABE3-18F120FF3D39}">
                      <a1611:picAttrSrcUrl xmlns:a1611="http://schemas.microsoft.com/office/drawing/2016/11/main" r:id="rId4"/>
                    </a:ext>
                  </a:extLst>
                </a:blip>
              </a:buBlip>
            </a:pPr>
            <a:r>
              <a:rPr lang="en-US" sz="2400" kern="1200" dirty="0">
                <a:solidFill>
                  <a:schemeClr val="tx1"/>
                </a:solidFill>
                <a:latin typeface="+mn-lt"/>
                <a:ea typeface="+mn-ea"/>
                <a:cs typeface="+mn-cs"/>
              </a:rPr>
              <a:t>Time for yourself</a:t>
            </a:r>
          </a:p>
          <a:p>
            <a:pPr marL="342900" indent="-342900">
              <a:buBlip>
                <a:blip r:embed="rId3">
                  <a:extLst>
                    <a:ext uri="{837473B0-CC2E-450A-ABE3-18F120FF3D39}">
                      <a1611:picAttrSrcUrl xmlns:a1611="http://schemas.microsoft.com/office/drawing/2016/11/main" r:id="rId4"/>
                    </a:ext>
                  </a:extLst>
                </a:blip>
              </a:buBlip>
            </a:pPr>
            <a:r>
              <a:rPr lang="en-US" sz="2400" kern="1200" dirty="0">
                <a:solidFill>
                  <a:schemeClr val="tx1"/>
                </a:solidFill>
                <a:latin typeface="+mn-lt"/>
                <a:ea typeface="+mn-ea"/>
                <a:cs typeface="+mn-cs"/>
              </a:rPr>
              <a:t>Meditation if you choose</a:t>
            </a:r>
          </a:p>
        </p:txBody>
      </p:sp>
      <p:pic>
        <p:nvPicPr>
          <p:cNvPr id="41" name="Picture 28" descr="White stones balanced in a stack">
            <a:extLst>
              <a:ext uri="{FF2B5EF4-FFF2-40B4-BE49-F238E27FC236}">
                <a16:creationId xmlns:a16="http://schemas.microsoft.com/office/drawing/2014/main" id="{DB219FE9-5943-489D-AC98-FA5FE66B82DD}"/>
              </a:ext>
            </a:extLst>
          </p:cNvPr>
          <p:cNvPicPr>
            <a:picLocks noChangeAspect="1"/>
          </p:cNvPicPr>
          <p:nvPr/>
        </p:nvPicPr>
        <p:blipFill rotWithShape="1">
          <a:blip r:embed="rId5"/>
          <a:srcRect l="60196" r="5806" b="-1"/>
          <a:stretch/>
        </p:blipFill>
        <p:spPr>
          <a:xfrm>
            <a:off x="4953000" y="5499"/>
            <a:ext cx="4191000" cy="6876288"/>
          </a:xfrm>
          <a:prstGeom prst="rect">
            <a:avLst/>
          </a:prstGeom>
        </p:spPr>
      </p:pic>
    </p:spTree>
    <p:extLst>
      <p:ext uri="{BB962C8B-B14F-4D97-AF65-F5344CB8AC3E}">
        <p14:creationId xmlns:p14="http://schemas.microsoft.com/office/powerpoint/2010/main" val="1615814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9E5C4B-4CD3-4F33-AFB7-2CBB6F335B5A}"/>
              </a:ext>
            </a:extLst>
          </p:cNvPr>
          <p:cNvPicPr>
            <a:picLocks noChangeAspect="1"/>
          </p:cNvPicPr>
          <p:nvPr/>
        </p:nvPicPr>
        <p:blipFill rotWithShape="1">
          <a:blip r:embed="rId3"/>
          <a:srcRect l="11000" r="-1" b="-1"/>
          <a:stretch/>
        </p:blipFill>
        <p:spPr>
          <a:xfrm>
            <a:off x="20" y="10"/>
            <a:ext cx="9143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62605" y="-2"/>
            <a:ext cx="4081395"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3F49BA-ECCF-49F0-9A3B-689CB5F2CBDB}"/>
              </a:ext>
            </a:extLst>
          </p:cNvPr>
          <p:cNvSpPr>
            <a:spLocks noGrp="1"/>
          </p:cNvSpPr>
          <p:nvPr>
            <p:ph type="title"/>
          </p:nvPr>
        </p:nvSpPr>
        <p:spPr>
          <a:xfrm>
            <a:off x="5181600" y="498025"/>
            <a:ext cx="3753655" cy="1043409"/>
          </a:xfrm>
        </p:spPr>
        <p:txBody>
          <a:bodyPr>
            <a:noAutofit/>
          </a:bodyPr>
          <a:lstStyle/>
          <a:p>
            <a:pPr algn="ctr"/>
            <a:r>
              <a:rPr lang="en-US" sz="3600" b="1" dirty="0">
                <a:solidFill>
                  <a:schemeClr val="accent1"/>
                </a:solidFill>
                <a:latin typeface="Segoe UI Light" panose="020B0502040204020203" pitchFamily="34" charset="0"/>
                <a:cs typeface="Segoe UI Light" panose="020B0502040204020203" pitchFamily="34" charset="0"/>
              </a:rPr>
              <a:t>A MOMENT TO REFLECT… </a:t>
            </a:r>
          </a:p>
        </p:txBody>
      </p:sp>
      <p:sp>
        <p:nvSpPr>
          <p:cNvPr id="3" name="Content Placeholder 2">
            <a:extLst>
              <a:ext uri="{FF2B5EF4-FFF2-40B4-BE49-F238E27FC236}">
                <a16:creationId xmlns:a16="http://schemas.microsoft.com/office/drawing/2014/main" id="{C7C6584A-4E68-4061-976B-36256C492F97}"/>
              </a:ext>
            </a:extLst>
          </p:cNvPr>
          <p:cNvSpPr>
            <a:spLocks noGrp="1"/>
          </p:cNvSpPr>
          <p:nvPr>
            <p:ph idx="1"/>
          </p:nvPr>
        </p:nvSpPr>
        <p:spPr>
          <a:xfrm>
            <a:off x="5312229" y="1708297"/>
            <a:ext cx="3623026" cy="3649120"/>
          </a:xfrm>
        </p:spPr>
        <p:txBody>
          <a:bodyPr anchor="t">
            <a:normAutofit/>
          </a:bodyPr>
          <a:lstStyle/>
          <a:p>
            <a:pPr marL="0" indent="0" algn="ctr">
              <a:buNone/>
            </a:pPr>
            <a:r>
              <a:rPr lang="en-US" sz="2400" dirty="0"/>
              <a:t>Thinking about the side effects of supporting others: </a:t>
            </a:r>
          </a:p>
          <a:p>
            <a:pPr marL="0" indent="0" algn="ctr">
              <a:buNone/>
            </a:pPr>
            <a:r>
              <a:rPr lang="en-US" sz="2400" dirty="0"/>
              <a:t>Choose 1 or 2 words that reflect what you may be feeling</a:t>
            </a:r>
          </a:p>
          <a:p>
            <a:pPr marL="0" indent="0" algn="ctr">
              <a:buNone/>
            </a:pPr>
            <a:r>
              <a:rPr lang="en-US" sz="2400" dirty="0">
                <a:hlinkClick r:id="rId4"/>
              </a:rPr>
              <a:t>www.menti.com</a:t>
            </a:r>
            <a:endParaRPr lang="en-US" sz="2400" dirty="0"/>
          </a:p>
          <a:p>
            <a:pPr marL="0" indent="0" algn="ctr">
              <a:buNone/>
            </a:pPr>
            <a:r>
              <a:rPr lang="en-US" sz="2400" dirty="0"/>
              <a:t>Enter Code:</a:t>
            </a:r>
          </a:p>
          <a:p>
            <a:pPr marL="0" indent="0" algn="ctr">
              <a:buNone/>
            </a:pPr>
            <a:r>
              <a:rPr lang="en-US" sz="2400" i="1" dirty="0">
                <a:solidFill>
                  <a:srgbClr val="C00000"/>
                </a:solidFill>
              </a:rPr>
              <a:t>6538 5291</a:t>
            </a:r>
          </a:p>
          <a:p>
            <a:pPr marL="0" indent="0">
              <a:buNone/>
            </a:pPr>
            <a:endParaRPr lang="en-US" sz="1600" dirty="0"/>
          </a:p>
        </p:txBody>
      </p:sp>
      <p:pic>
        <p:nvPicPr>
          <p:cNvPr id="7" name="Content Placeholder 1">
            <a:extLst>
              <a:ext uri="{FF2B5EF4-FFF2-40B4-BE49-F238E27FC236}">
                <a16:creationId xmlns:a16="http://schemas.microsoft.com/office/drawing/2014/main" id="{C31D2819-5988-46FE-9054-52B74E08D8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30" r="6638" b="2"/>
          <a:stretch/>
        </p:blipFill>
        <p:spPr>
          <a:xfrm>
            <a:off x="76200" y="4914889"/>
            <a:ext cx="2590800" cy="1943101"/>
          </a:xfrm>
          <a:prstGeom prst="rect">
            <a:avLst/>
          </a:prstGeom>
        </p:spPr>
      </p:pic>
    </p:spTree>
    <p:extLst>
      <p:ext uri="{BB962C8B-B14F-4D97-AF65-F5344CB8AC3E}">
        <p14:creationId xmlns:p14="http://schemas.microsoft.com/office/powerpoint/2010/main" val="1055278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7709F6-9DCA-44AC-93D4-CAF76FAC8C38}"/>
              </a:ext>
            </a:extLst>
          </p:cNvPr>
          <p:cNvSpPr>
            <a:spLocks noGrp="1"/>
          </p:cNvSpPr>
          <p:nvPr>
            <p:ph type="sldNum" sz="quarter" idx="12"/>
          </p:nvPr>
        </p:nvSpPr>
        <p:spPr/>
        <p:txBody>
          <a:bodyPr vert="horz" lIns="91440" tIns="45720" rIns="91440" bIns="45720" rtlCol="0" anchor="ctr">
            <a:normAutofit/>
          </a:bodyPr>
          <a:lstStyle/>
          <a:p>
            <a:pPr defTabSz="457200">
              <a:spcAft>
                <a:spcPts val="600"/>
              </a:spcAft>
              <a:defRPr/>
            </a:pPr>
            <a:fld id="{37F25600-40D4-4FB2-8B89-BE6D008B0ED4}" type="slidenum">
              <a:rPr lang="en-US" sz="1200"/>
              <a:pPr defTabSz="457200">
                <a:spcAft>
                  <a:spcPts val="600"/>
                </a:spcAft>
                <a:defRPr/>
              </a:pPr>
              <a:t>30</a:t>
            </a:fld>
            <a:endParaRPr lang="en-US" sz="1200"/>
          </a:p>
        </p:txBody>
      </p:sp>
      <p:sp>
        <p:nvSpPr>
          <p:cNvPr id="5" name="Title 4">
            <a:extLst>
              <a:ext uri="{FF2B5EF4-FFF2-40B4-BE49-F238E27FC236}">
                <a16:creationId xmlns:a16="http://schemas.microsoft.com/office/drawing/2014/main" id="{2785DE22-5C82-4B21-B232-F2F9A64C2234}"/>
              </a:ext>
            </a:extLst>
          </p:cNvPr>
          <p:cNvSpPr>
            <a:spLocks noGrp="1"/>
          </p:cNvSpPr>
          <p:nvPr>
            <p:ph type="title" idx="4294967295"/>
          </p:nvPr>
        </p:nvSpPr>
        <p:spPr>
          <a:xfrm>
            <a:off x="0" y="442465"/>
            <a:ext cx="4800600" cy="1128713"/>
          </a:xfrm>
        </p:spPr>
        <p:txBody>
          <a:bodyPr vert="horz" lIns="91440" tIns="45720" rIns="91440" bIns="45720" rtlCol="0" anchor="ctr">
            <a:normAutofit/>
          </a:bodyPr>
          <a:lstStyle/>
          <a:p>
            <a:pPr defTabSz="914400"/>
            <a:r>
              <a:rPr lang="en-US" sz="3200" dirty="0">
                <a:solidFill>
                  <a:schemeClr val="bg1"/>
                </a:solidFill>
              </a:rPr>
              <a:t>Compassion Satisfaction</a:t>
            </a:r>
          </a:p>
        </p:txBody>
      </p:sp>
      <p:pic>
        <p:nvPicPr>
          <p:cNvPr id="3076" name="Picture 4" descr="Compassion Fatigue vs Compassion Satisfaction – Ambulance Today – Official  Website">
            <a:extLst>
              <a:ext uri="{FF2B5EF4-FFF2-40B4-BE49-F238E27FC236}">
                <a16:creationId xmlns:a16="http://schemas.microsoft.com/office/drawing/2014/main" id="{D02C94E1-34FD-4BEA-83C7-80FBBD1F3F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20" b="10470"/>
          <a:stretch/>
        </p:blipFill>
        <p:spPr bwMode="auto">
          <a:xfrm>
            <a:off x="971550" y="1828800"/>
            <a:ext cx="7200900" cy="4172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677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65665"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38C899-A64C-45B1-AFAA-0CC9EB4E6EFE}"/>
              </a:ext>
            </a:extLst>
          </p:cNvPr>
          <p:cNvSpPr>
            <a:spLocks noGrp="1"/>
          </p:cNvSpPr>
          <p:nvPr>
            <p:ph type="title"/>
          </p:nvPr>
        </p:nvSpPr>
        <p:spPr>
          <a:xfrm>
            <a:off x="445770" y="1209086"/>
            <a:ext cx="2907636" cy="4064925"/>
          </a:xfrm>
        </p:spPr>
        <p:txBody>
          <a:bodyPr anchor="ctr">
            <a:normAutofit/>
          </a:bodyPr>
          <a:lstStyle/>
          <a:p>
            <a:r>
              <a:rPr lang="en-US" sz="4400" dirty="0"/>
              <a:t>Compassion Satisfaction</a:t>
            </a:r>
          </a:p>
        </p:txBody>
      </p:sp>
      <p:grpSp>
        <p:nvGrpSpPr>
          <p:cNvPr id="15" name="Group 14">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2569464"/>
            <a:ext cx="181579" cy="1340860"/>
            <a:chOff x="56167" y="2761488"/>
            <a:chExt cx="242107" cy="1340860"/>
          </a:xfrm>
        </p:grpSpPr>
        <p:sp>
          <p:nvSpPr>
            <p:cNvPr id="16"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61FC8A1-8108-4F94-97F7-71ACBB1E3109}"/>
              </a:ext>
            </a:extLst>
          </p:cNvPr>
          <p:cNvSpPr>
            <a:spLocks noGrp="1"/>
          </p:cNvSpPr>
          <p:nvPr>
            <p:ph type="sldNum" sz="quarter" idx="12"/>
          </p:nvPr>
        </p:nvSpPr>
        <p:spPr>
          <a:xfrm>
            <a:off x="6640830" y="6492240"/>
            <a:ext cx="2057400" cy="365125"/>
          </a:xfrm>
        </p:spPr>
        <p:txBody>
          <a:bodyPr>
            <a:normAutofit/>
          </a:bodyPr>
          <a:lstStyle/>
          <a:p>
            <a:pPr>
              <a:spcAft>
                <a:spcPts val="600"/>
              </a:spcAft>
              <a:defRPr/>
            </a:pPr>
            <a:fld id="{CA5801BB-D29C-4308-949A-0EB90CA3BE5F}" type="slidenum">
              <a:rPr lang="en-US">
                <a:solidFill>
                  <a:schemeClr val="bg1"/>
                </a:solidFill>
              </a:rPr>
              <a:pPr>
                <a:spcAft>
                  <a:spcPts val="600"/>
                </a:spcAft>
                <a:defRPr/>
              </a:pPr>
              <a:t>31</a:t>
            </a:fld>
            <a:endParaRPr lang="en-US">
              <a:solidFill>
                <a:schemeClr val="bg1"/>
              </a:solidFill>
            </a:endParaRPr>
          </a:p>
        </p:txBody>
      </p:sp>
      <p:graphicFrame>
        <p:nvGraphicFramePr>
          <p:cNvPr id="6" name="Content Placeholder 2">
            <a:extLst>
              <a:ext uri="{FF2B5EF4-FFF2-40B4-BE49-F238E27FC236}">
                <a16:creationId xmlns:a16="http://schemas.microsoft.com/office/drawing/2014/main" id="{5A7C6A18-8F6E-41B0-B782-5BB4850650DA}"/>
              </a:ext>
            </a:extLst>
          </p:cNvPr>
          <p:cNvGraphicFramePr>
            <a:graphicFrameLocks noGrp="1"/>
          </p:cNvGraphicFramePr>
          <p:nvPr>
            <p:ph idx="1"/>
            <p:extLst>
              <p:ext uri="{D42A27DB-BD31-4B8C-83A1-F6EECF244321}">
                <p14:modId xmlns:p14="http://schemas.microsoft.com/office/powerpoint/2010/main" val="548656033"/>
              </p:ext>
            </p:extLst>
          </p:nvPr>
        </p:nvGraphicFramePr>
        <p:xfrm>
          <a:off x="4210812" y="457200"/>
          <a:ext cx="4753904" cy="569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303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116A57-624D-4BB1-AAF4-C517F00767AD}"/>
              </a:ext>
            </a:extLst>
          </p:cNvPr>
          <p:cNvSpPr>
            <a:spLocks noGrp="1"/>
          </p:cNvSpPr>
          <p:nvPr>
            <p:ph type="title"/>
          </p:nvPr>
        </p:nvSpPr>
        <p:spPr>
          <a:xfrm>
            <a:off x="51611" y="304800"/>
            <a:ext cx="5029200" cy="1143000"/>
          </a:xfrm>
        </p:spPr>
        <p:txBody>
          <a:bodyPr>
            <a:normAutofit/>
          </a:bodyPr>
          <a:lstStyle/>
          <a:p>
            <a:r>
              <a:rPr lang="en-US" dirty="0">
                <a:solidFill>
                  <a:schemeClr val="bg1"/>
                </a:solidFill>
              </a:rPr>
              <a:t>What is Most Important?</a:t>
            </a:r>
          </a:p>
        </p:txBody>
      </p:sp>
      <p:sp>
        <p:nvSpPr>
          <p:cNvPr id="3" name="Content Placeholder 2">
            <a:extLst>
              <a:ext uri="{FF2B5EF4-FFF2-40B4-BE49-F238E27FC236}">
                <a16:creationId xmlns:a16="http://schemas.microsoft.com/office/drawing/2014/main" id="{74098FDF-AD2A-42B3-9E60-1FD6AA7179AB}"/>
              </a:ext>
            </a:extLst>
          </p:cNvPr>
          <p:cNvSpPr>
            <a:spLocks noGrp="1"/>
          </p:cNvSpPr>
          <p:nvPr>
            <p:ph idx="1"/>
          </p:nvPr>
        </p:nvSpPr>
        <p:spPr>
          <a:xfrm>
            <a:off x="228600" y="1768475"/>
            <a:ext cx="4267200" cy="4953000"/>
          </a:xfrm>
        </p:spPr>
        <p:txBody>
          <a:bodyPr>
            <a:normAutofit/>
          </a:bodyPr>
          <a:lstStyle/>
          <a:p>
            <a:r>
              <a:rPr lang="en-US" sz="2400" dirty="0"/>
              <a:t>Trusting relationships with – family, friends</a:t>
            </a:r>
          </a:p>
          <a:p>
            <a:r>
              <a:rPr lang="en-US" sz="2400" dirty="0"/>
              <a:t>Gaining support from others</a:t>
            </a:r>
          </a:p>
          <a:p>
            <a:r>
              <a:rPr lang="en-US" sz="2400" dirty="0"/>
              <a:t>Fostering wellness – self-care for mind and body</a:t>
            </a:r>
          </a:p>
          <a:p>
            <a:r>
              <a:rPr lang="en-US" sz="2400" dirty="0"/>
              <a:t>Avoid negative outlets</a:t>
            </a:r>
          </a:p>
          <a:p>
            <a:r>
              <a:rPr lang="en-US" sz="2400" dirty="0"/>
              <a:t>Finding purpose – helping others</a:t>
            </a:r>
          </a:p>
          <a:p>
            <a:r>
              <a:rPr lang="en-US" sz="2400" dirty="0"/>
              <a:t>It shows strength, not weakness, to ask for help</a:t>
            </a:r>
          </a:p>
        </p:txBody>
      </p:sp>
      <p:sp>
        <p:nvSpPr>
          <p:cNvPr id="4" name="Slide Number Placeholder 3">
            <a:extLst>
              <a:ext uri="{FF2B5EF4-FFF2-40B4-BE49-F238E27FC236}">
                <a16:creationId xmlns:a16="http://schemas.microsoft.com/office/drawing/2014/main" id="{9D770196-D5AD-485E-AC62-B02A0DFB6F2D}"/>
              </a:ext>
            </a:extLst>
          </p:cNvPr>
          <p:cNvSpPr>
            <a:spLocks noGrp="1"/>
          </p:cNvSpPr>
          <p:nvPr>
            <p:ph type="sldNum" sz="quarter" idx="12"/>
          </p:nvPr>
        </p:nvSpPr>
        <p:spPr>
          <a:xfrm>
            <a:off x="7767586" y="6356350"/>
            <a:ext cx="747763" cy="365125"/>
          </a:xfrm>
        </p:spPr>
        <p:txBody>
          <a:bodyPr>
            <a:normAutofit/>
          </a:bodyPr>
          <a:lstStyle/>
          <a:p>
            <a:pPr>
              <a:spcAft>
                <a:spcPts val="600"/>
              </a:spcAft>
              <a:defRPr/>
            </a:pPr>
            <a:fld id="{CA5801BB-D29C-4308-949A-0EB90CA3BE5F}" type="slidenum">
              <a:rPr lang="en-US">
                <a:solidFill>
                  <a:srgbClr val="404040"/>
                </a:solidFill>
              </a:rPr>
              <a:pPr>
                <a:spcAft>
                  <a:spcPts val="600"/>
                </a:spcAft>
                <a:defRPr/>
              </a:pPr>
              <a:t>32</a:t>
            </a:fld>
            <a:endParaRPr lang="en-US">
              <a:solidFill>
                <a:srgbClr val="404040"/>
              </a:solidFill>
            </a:endParaRPr>
          </a:p>
        </p:txBody>
      </p:sp>
      <p:pic>
        <p:nvPicPr>
          <p:cNvPr id="6" name="Picture 5">
            <a:extLst>
              <a:ext uri="{FF2B5EF4-FFF2-40B4-BE49-F238E27FC236}">
                <a16:creationId xmlns:a16="http://schemas.microsoft.com/office/drawing/2014/main" id="{428F0014-4C7C-4C5F-80FF-BA3D131FCC74}"/>
              </a:ext>
            </a:extLst>
          </p:cNvPr>
          <p:cNvPicPr>
            <a:picLocks noChangeAspect="1"/>
          </p:cNvPicPr>
          <p:nvPr/>
        </p:nvPicPr>
        <p:blipFill>
          <a:blip r:embed="rId3"/>
          <a:stretch>
            <a:fillRect/>
          </a:stretch>
        </p:blipFill>
        <p:spPr>
          <a:xfrm>
            <a:off x="4191000" y="1768475"/>
            <a:ext cx="5030680" cy="3886200"/>
          </a:xfrm>
          <a:prstGeom prst="rect">
            <a:avLst/>
          </a:prstGeom>
          <a:effectLst/>
        </p:spPr>
      </p:pic>
    </p:spTree>
    <p:extLst>
      <p:ext uri="{BB962C8B-B14F-4D97-AF65-F5344CB8AC3E}">
        <p14:creationId xmlns:p14="http://schemas.microsoft.com/office/powerpoint/2010/main" val="2260912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E2BB0-9207-4939-B2E7-6E89868172CF}"/>
              </a:ext>
            </a:extLst>
          </p:cNvPr>
          <p:cNvSpPr>
            <a:spLocks noGrp="1"/>
          </p:cNvSpPr>
          <p:nvPr>
            <p:ph type="title"/>
          </p:nvPr>
        </p:nvSpPr>
        <p:spPr>
          <a:xfrm>
            <a:off x="360759" y="3752849"/>
            <a:ext cx="2468166" cy="2452687"/>
          </a:xfrm>
        </p:spPr>
        <p:txBody>
          <a:bodyPr anchor="ctr">
            <a:normAutofit/>
          </a:bodyPr>
          <a:lstStyle/>
          <a:p>
            <a:r>
              <a:rPr lang="en-US" sz="3100" dirty="0">
                <a:solidFill>
                  <a:schemeClr val="accent1">
                    <a:lumMod val="50000"/>
                  </a:schemeClr>
                </a:solidFill>
              </a:rPr>
              <a:t>Self Care Resources</a:t>
            </a:r>
          </a:p>
        </p:txBody>
      </p:sp>
      <p:pic>
        <p:nvPicPr>
          <p:cNvPr id="6" name="Picture 5" descr="Whiteboard&#10;&#10;Description automatically generated">
            <a:extLst>
              <a:ext uri="{FF2B5EF4-FFF2-40B4-BE49-F238E27FC236}">
                <a16:creationId xmlns:a16="http://schemas.microsoft.com/office/drawing/2014/main" id="{83B64BEC-21A4-4F32-A9D7-B797D4122B6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0690" b="851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41BCDA1-3A76-464A-A3B4-24465ED25E40}"/>
              </a:ext>
            </a:extLst>
          </p:cNvPr>
          <p:cNvSpPr>
            <a:spLocks noGrp="1"/>
          </p:cNvSpPr>
          <p:nvPr>
            <p:ph idx="1"/>
          </p:nvPr>
        </p:nvSpPr>
        <p:spPr>
          <a:xfrm>
            <a:off x="2667000" y="4096633"/>
            <a:ext cx="6257921" cy="2452687"/>
          </a:xfrm>
        </p:spPr>
        <p:txBody>
          <a:bodyPr anchor="ctr">
            <a:normAutofit/>
          </a:bodyPr>
          <a:lstStyle/>
          <a:p>
            <a:pPr>
              <a:buFont typeface="Wingdings" panose="05000000000000000000" pitchFamily="2" charset="2"/>
              <a:buChar char="ü"/>
            </a:pPr>
            <a:r>
              <a:rPr lang="en-US" sz="1600" dirty="0"/>
              <a:t> </a:t>
            </a:r>
            <a:r>
              <a:rPr lang="en-US" sz="2000" dirty="0"/>
              <a:t>Headspace</a:t>
            </a:r>
          </a:p>
          <a:p>
            <a:pPr>
              <a:buFont typeface="Wingdings" panose="05000000000000000000" pitchFamily="2" charset="2"/>
              <a:buChar char="ü"/>
            </a:pPr>
            <a:r>
              <a:rPr lang="en-US" sz="2000" dirty="0"/>
              <a:t> CALM – Calm.com</a:t>
            </a:r>
          </a:p>
          <a:p>
            <a:pPr>
              <a:buFont typeface="Wingdings" panose="05000000000000000000" pitchFamily="2" charset="2"/>
              <a:buChar char="ü"/>
            </a:pPr>
            <a:r>
              <a:rPr lang="en-US" sz="2000" b="0" i="0" dirty="0">
                <a:effectLst/>
              </a:rPr>
              <a:t> 4-7-8 breathing </a:t>
            </a:r>
            <a:r>
              <a:rPr lang="en-US" sz="2000" b="0" i="0" u="none" strike="noStrike" dirty="0">
                <a:effectLst/>
                <a:hlinkClick r:id="rId5">
                  <a:extLst>
                    <a:ext uri="{A12FA001-AC4F-418D-AE19-62706E023703}">
                      <ahyp:hlinkClr xmlns:ahyp="http://schemas.microsoft.com/office/drawing/2018/hyperlinkcolor" val="tx"/>
                    </a:ext>
                  </a:extLst>
                </a:hlinkClick>
              </a:rPr>
              <a:t>technique</a:t>
            </a:r>
            <a:r>
              <a:rPr lang="en-US" sz="2000" b="0" i="0" dirty="0">
                <a:effectLst/>
              </a:rPr>
              <a:t>:</a:t>
            </a:r>
          </a:p>
          <a:p>
            <a:pPr lvl="1">
              <a:buFont typeface="Courier New" panose="02070309020205020404" pitchFamily="49" charset="0"/>
              <a:buChar char="o"/>
            </a:pPr>
            <a:r>
              <a:rPr lang="en-US" sz="2000" dirty="0"/>
              <a:t> B</a:t>
            </a:r>
            <a:r>
              <a:rPr lang="en-US" sz="2000" b="0" i="0" dirty="0">
                <a:effectLst/>
              </a:rPr>
              <a:t>reathe in through the nose for a count of four   </a:t>
            </a:r>
          </a:p>
          <a:p>
            <a:pPr lvl="1">
              <a:buFont typeface="Courier New" panose="02070309020205020404" pitchFamily="49" charset="0"/>
              <a:buChar char="o"/>
            </a:pPr>
            <a:r>
              <a:rPr lang="en-US" sz="2000" dirty="0"/>
              <a:t> H</a:t>
            </a:r>
            <a:r>
              <a:rPr lang="en-US" sz="2000" b="0" i="0" dirty="0">
                <a:effectLst/>
              </a:rPr>
              <a:t>old the breath for a count of seven</a:t>
            </a:r>
          </a:p>
          <a:p>
            <a:pPr lvl="1">
              <a:buFont typeface="Courier New" panose="02070309020205020404" pitchFamily="49" charset="0"/>
              <a:buChar char="o"/>
            </a:pPr>
            <a:r>
              <a:rPr lang="en-US" sz="2000" b="0" i="0" dirty="0">
                <a:effectLst/>
              </a:rPr>
              <a:t> Part the lips and exhale loudly for a count of eight</a:t>
            </a:r>
          </a:p>
          <a:p>
            <a:endParaRPr lang="en-US" sz="1600" dirty="0"/>
          </a:p>
        </p:txBody>
      </p:sp>
      <p:sp>
        <p:nvSpPr>
          <p:cNvPr id="4" name="Slide Number Placeholder 3">
            <a:extLst>
              <a:ext uri="{FF2B5EF4-FFF2-40B4-BE49-F238E27FC236}">
                <a16:creationId xmlns:a16="http://schemas.microsoft.com/office/drawing/2014/main" id="{67A59B4E-9D52-4B92-A30C-22B3BC0E8340}"/>
              </a:ext>
            </a:extLst>
          </p:cNvPr>
          <p:cNvSpPr>
            <a:spLocks noGrp="1"/>
          </p:cNvSpPr>
          <p:nvPr>
            <p:ph type="sldNum" sz="quarter" idx="12"/>
          </p:nvPr>
        </p:nvSpPr>
        <p:spPr>
          <a:xfrm>
            <a:off x="6648450" y="6356350"/>
            <a:ext cx="2057400" cy="365125"/>
          </a:xfrm>
        </p:spPr>
        <p:txBody>
          <a:bodyPr>
            <a:normAutofit/>
          </a:bodyPr>
          <a:lstStyle/>
          <a:p>
            <a:pPr>
              <a:spcAft>
                <a:spcPts val="600"/>
              </a:spcAft>
              <a:defRPr/>
            </a:pPr>
            <a:fld id="{CA5801BB-D29C-4308-949A-0EB90CA3BE5F}" type="slidenum">
              <a:rPr lang="en-US" sz="1000">
                <a:solidFill>
                  <a:schemeClr val="tx1">
                    <a:lumMod val="75000"/>
                    <a:lumOff val="25000"/>
                  </a:schemeClr>
                </a:solidFill>
              </a:rPr>
              <a:pPr>
                <a:spcAft>
                  <a:spcPts val="600"/>
                </a:spcAft>
                <a:defRPr/>
              </a:pPr>
              <a:t>33</a:t>
            </a:fld>
            <a:endParaRPr lang="en-US" sz="1000">
              <a:solidFill>
                <a:schemeClr val="tx1">
                  <a:lumMod val="75000"/>
                  <a:lumOff val="25000"/>
                </a:schemeClr>
              </a:solidFill>
            </a:endParaRPr>
          </a:p>
        </p:txBody>
      </p:sp>
    </p:spTree>
    <p:extLst>
      <p:ext uri="{BB962C8B-B14F-4D97-AF65-F5344CB8AC3E}">
        <p14:creationId xmlns:p14="http://schemas.microsoft.com/office/powerpoint/2010/main" val="2040989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B7A3FE-1425-4CF9-87D3-34011F492318}"/>
              </a:ext>
            </a:extLst>
          </p:cNvPr>
          <p:cNvSpPr>
            <a:spLocks noGrp="1"/>
          </p:cNvSpPr>
          <p:nvPr>
            <p:ph type="sldNum" sz="quarter" idx="12"/>
          </p:nvPr>
        </p:nvSpPr>
        <p:spPr/>
        <p:txBody>
          <a:bodyPr/>
          <a:lstStyle/>
          <a:p>
            <a:pPr>
              <a:defRPr/>
            </a:pPr>
            <a:fld id="{CA5801BB-D29C-4308-949A-0EB90CA3BE5F}" type="slidenum">
              <a:rPr lang="en-US" smtClean="0"/>
              <a:pPr>
                <a:defRPr/>
              </a:pPr>
              <a:t>34</a:t>
            </a:fld>
            <a:endParaRPr lang="en-US"/>
          </a:p>
        </p:txBody>
      </p:sp>
      <p:sp>
        <p:nvSpPr>
          <p:cNvPr id="2" name="Title 1">
            <a:extLst>
              <a:ext uri="{FF2B5EF4-FFF2-40B4-BE49-F238E27FC236}">
                <a16:creationId xmlns:a16="http://schemas.microsoft.com/office/drawing/2014/main" id="{7D99ADDE-4FBE-4BF5-B234-BBC6F4ED5AE5}"/>
              </a:ext>
            </a:extLst>
          </p:cNvPr>
          <p:cNvSpPr>
            <a:spLocks noGrp="1"/>
          </p:cNvSpPr>
          <p:nvPr>
            <p:ph type="title" idx="4294967295"/>
          </p:nvPr>
        </p:nvSpPr>
        <p:spPr>
          <a:xfrm>
            <a:off x="1600200" y="753113"/>
            <a:ext cx="2209800" cy="715963"/>
          </a:xfrm>
        </p:spPr>
        <p:txBody>
          <a:bodyPr>
            <a:normAutofit/>
          </a:bodyPr>
          <a:lstStyle/>
          <a:p>
            <a:r>
              <a:rPr lang="en-US" sz="3200" dirty="0">
                <a:solidFill>
                  <a:schemeClr val="bg1"/>
                </a:solidFill>
              </a:rPr>
              <a:t>Resources</a:t>
            </a:r>
          </a:p>
        </p:txBody>
      </p:sp>
      <p:sp>
        <p:nvSpPr>
          <p:cNvPr id="3" name="Content Placeholder 2">
            <a:extLst>
              <a:ext uri="{FF2B5EF4-FFF2-40B4-BE49-F238E27FC236}">
                <a16:creationId xmlns:a16="http://schemas.microsoft.com/office/drawing/2014/main" id="{E7E772EE-B80F-464D-BD45-D1C7471A26DF}"/>
              </a:ext>
            </a:extLst>
          </p:cNvPr>
          <p:cNvSpPr>
            <a:spLocks noGrp="1"/>
          </p:cNvSpPr>
          <p:nvPr>
            <p:ph idx="4294967295"/>
          </p:nvPr>
        </p:nvSpPr>
        <p:spPr>
          <a:xfrm>
            <a:off x="249237" y="2285846"/>
            <a:ext cx="8666163" cy="2895754"/>
          </a:xfrm>
        </p:spPr>
        <p:txBody>
          <a:bodyPr>
            <a:normAutofit lnSpcReduction="10000"/>
          </a:bodyPr>
          <a:lstStyle/>
          <a:p>
            <a:r>
              <a:rPr lang="en-US" sz="2600" dirty="0">
                <a:hlinkClick r:id="rId2"/>
              </a:rPr>
              <a:t>How-to-maintain-emotional-health-when-working-with-trauma-1 (1).pdf</a:t>
            </a:r>
            <a:r>
              <a:rPr lang="en-US" sz="2600" dirty="0"/>
              <a:t> (Osofsky, Putnam, Lederman)</a:t>
            </a:r>
            <a:endParaRPr lang="en-US" sz="2600" dirty="0">
              <a:hlinkClick r:id="rId3"/>
            </a:endParaRPr>
          </a:p>
          <a:p>
            <a:endParaRPr lang="en-US" sz="2600" dirty="0">
              <a:hlinkClick r:id="rId3"/>
            </a:endParaRPr>
          </a:p>
          <a:p>
            <a:r>
              <a:rPr lang="en-US" sz="2600" dirty="0">
                <a:hlinkClick r:id="rId3"/>
              </a:rPr>
              <a:t>FigleyLudick2017copy.pdf.compassionfatigue.pdf</a:t>
            </a:r>
            <a:endParaRPr lang="en-US" sz="2600" dirty="0"/>
          </a:p>
          <a:p>
            <a:endParaRPr lang="en-US" sz="2600" dirty="0"/>
          </a:p>
          <a:p>
            <a:r>
              <a:rPr lang="en-US" sz="2600" dirty="0">
                <a:hlinkClick r:id="rId4"/>
              </a:rPr>
              <a:t>https://www.americanbar.org/groups/lawyer_assistance/resources/compassion_fatigue/</a:t>
            </a:r>
            <a:endParaRPr lang="en-US" sz="2600" dirty="0"/>
          </a:p>
          <a:p>
            <a:endParaRPr lang="en-US" dirty="0"/>
          </a:p>
        </p:txBody>
      </p:sp>
      <p:pic>
        <p:nvPicPr>
          <p:cNvPr id="6" name="Picture 5" descr="Map&#10;&#10;Description automatically generated">
            <a:extLst>
              <a:ext uri="{FF2B5EF4-FFF2-40B4-BE49-F238E27FC236}">
                <a16:creationId xmlns:a16="http://schemas.microsoft.com/office/drawing/2014/main" id="{790C991D-F7E0-450D-824F-74E1BF1D701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53483"/>
            <a:ext cx="1775317" cy="1775317"/>
          </a:xfrm>
          <a:prstGeom prst="rect">
            <a:avLst/>
          </a:prstGeom>
        </p:spPr>
      </p:pic>
    </p:spTree>
    <p:extLst>
      <p:ext uri="{BB962C8B-B14F-4D97-AF65-F5344CB8AC3E}">
        <p14:creationId xmlns:p14="http://schemas.microsoft.com/office/powerpoint/2010/main" val="1330084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21" descr="Many question marks on black background">
            <a:extLst>
              <a:ext uri="{FF2B5EF4-FFF2-40B4-BE49-F238E27FC236}">
                <a16:creationId xmlns:a16="http://schemas.microsoft.com/office/drawing/2014/main" id="{1C82A8A5-FC46-4C42-9C00-7CC5E151CBA7}"/>
              </a:ext>
            </a:extLst>
          </p:cNvPr>
          <p:cNvPicPr>
            <a:picLocks noChangeAspect="1"/>
          </p:cNvPicPr>
          <p:nvPr/>
        </p:nvPicPr>
        <p:blipFill rotWithShape="1">
          <a:blip r:embed="rId2"/>
          <a:srcRect l="22895" r="2" b="2"/>
          <a:stretch/>
        </p:blipFill>
        <p:spPr>
          <a:xfrm>
            <a:off x="7070" y="1340079"/>
            <a:ext cx="9144000" cy="5517921"/>
          </a:xfrm>
          <a:prstGeom prst="rect">
            <a:avLst/>
          </a:prstGeom>
        </p:spPr>
      </p:pic>
      <p:sp>
        <p:nvSpPr>
          <p:cNvPr id="2" name="Title 1">
            <a:extLst>
              <a:ext uri="{FF2B5EF4-FFF2-40B4-BE49-F238E27FC236}">
                <a16:creationId xmlns:a16="http://schemas.microsoft.com/office/drawing/2014/main" id="{03F8B49B-4FED-44FE-B799-5A65B7E39AA5}"/>
              </a:ext>
            </a:extLst>
          </p:cNvPr>
          <p:cNvSpPr>
            <a:spLocks noGrp="1"/>
          </p:cNvSpPr>
          <p:nvPr>
            <p:ph type="ctrTitle" idx="4294967295"/>
          </p:nvPr>
        </p:nvSpPr>
        <p:spPr>
          <a:xfrm>
            <a:off x="0" y="85725"/>
            <a:ext cx="5181600" cy="1206500"/>
          </a:xfrm>
        </p:spPr>
        <p:txBody>
          <a:bodyPr vert="horz" lIns="68580" tIns="34290" rIns="68580" bIns="34290" rtlCol="0" anchor="b">
            <a:normAutofit/>
          </a:bodyPr>
          <a:lstStyle/>
          <a:p>
            <a:pPr algn="l">
              <a:lnSpc>
                <a:spcPct val="90000"/>
              </a:lnSpc>
            </a:pPr>
            <a:r>
              <a:rPr lang="en-US" sz="3750" dirty="0">
                <a:solidFill>
                  <a:schemeClr val="bg1"/>
                </a:solidFill>
                <a:latin typeface="+mj-lt"/>
                <a:ea typeface="+mj-ea"/>
                <a:cs typeface="+mj-cs"/>
              </a:rPr>
              <a:t>Questions and Answers</a:t>
            </a:r>
          </a:p>
        </p:txBody>
      </p:sp>
      <p:sp>
        <p:nvSpPr>
          <p:cNvPr id="21" name="TextBox 20">
            <a:extLst>
              <a:ext uri="{FF2B5EF4-FFF2-40B4-BE49-F238E27FC236}">
                <a16:creationId xmlns:a16="http://schemas.microsoft.com/office/drawing/2014/main" id="{327F6633-E126-4836-BFFA-70B0CE7F9065}"/>
              </a:ext>
            </a:extLst>
          </p:cNvPr>
          <p:cNvSpPr txBox="1"/>
          <p:nvPr/>
        </p:nvSpPr>
        <p:spPr>
          <a:xfrm>
            <a:off x="76200" y="4265528"/>
            <a:ext cx="3704336" cy="9464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C000"/>
                </a:solidFill>
                <a:effectLst/>
                <a:uLnTx/>
                <a:uFillTx/>
                <a:latin typeface="Segoe UI Light" panose="020B0502040204020203" pitchFamily="34" charset="0"/>
                <a:ea typeface="+mn-ea"/>
                <a:cs typeface="Segoe UI Light" panose="020B0502040204020203" pitchFamily="34" charset="0"/>
              </a:rPr>
              <a:t>National Infant Toddler Court Program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rPr>
              <a:t>ZEROTOTHREE </a:t>
            </a:r>
            <a:r>
              <a:rPr kumimoji="0" lang="en-US" sz="1350" b="0"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sym typeface="Wingdings" panose="05000000000000000000" pitchFamily="2" charset="2"/>
              </a:rPr>
              <a:t> </a:t>
            </a:r>
            <a:r>
              <a:rPr kumimoji="0" lang="en-US" sz="1350" b="0"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rPr>
              <a:t>1255 23</a:t>
            </a:r>
            <a:r>
              <a:rPr kumimoji="0" lang="en-US" sz="1350" b="0" i="0" u="none" strike="noStrike" kern="1200" cap="none" spc="0" normalizeH="0" baseline="30000" noProof="0" dirty="0">
                <a:ln>
                  <a:noFill/>
                </a:ln>
                <a:solidFill>
                  <a:schemeClr val="bg1"/>
                </a:solidFill>
                <a:effectLst/>
                <a:uLnTx/>
                <a:uFillTx/>
                <a:latin typeface="Segoe UI Light" panose="020B0502040204020203" pitchFamily="34" charset="0"/>
                <a:ea typeface="+mn-ea"/>
                <a:cs typeface="Segoe UI Light" panose="020B0502040204020203" pitchFamily="34" charset="0"/>
              </a:rPr>
              <a:t>rd</a:t>
            </a:r>
            <a:r>
              <a:rPr kumimoji="0" lang="en-US" sz="1350" b="0"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rPr>
              <a:t> Street NW </a:t>
            </a:r>
            <a:r>
              <a:rPr kumimoji="0" lang="en-US" sz="1350" b="0"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sym typeface="Wingdings" panose="05000000000000000000" pitchFamily="2" charset="2"/>
              </a:rPr>
              <a:t> Washington, DC 20037</a:t>
            </a:r>
            <a:r>
              <a:rPr kumimoji="0" lang="en-US" sz="1350" b="0"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2">
                    <a:lumMod val="10000"/>
                  </a:schemeClr>
                </a:solidFill>
                <a:effectLst/>
                <a:uLnTx/>
                <a:uFillTx/>
                <a:latin typeface="Calibri" panose="020F0502020204030204"/>
                <a:ea typeface="+mn-ea"/>
                <a:cs typeface="Segoe UI Light" panose="020B0502040204020203" pitchFamily="34" charset="0"/>
                <a:hlinkClick r:id="rId3">
                  <a:extLst>
                    <a:ext uri="{A12FA001-AC4F-418D-AE19-62706E023703}">
                      <ahyp:hlinkClr xmlns:ahyp="http://schemas.microsoft.com/office/drawing/2018/hyperlinkcolor" val="tx"/>
                    </a:ext>
                  </a:extLst>
                </a:hlinkClick>
              </a:rPr>
              <a:t>www.zerotothree.org</a:t>
            </a:r>
            <a:endParaRPr kumimoji="0" lang="en-US" sz="1500" b="0" i="0" u="none" strike="noStrike" kern="1200" cap="none" spc="0" normalizeH="0" baseline="0" noProof="0" dirty="0">
              <a:ln>
                <a:noFill/>
              </a:ln>
              <a:solidFill>
                <a:schemeClr val="bg2">
                  <a:lumMod val="10000"/>
                </a:schemeClr>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200DCAEB-CA96-4B1D-9DAE-6BDC8E455044}"/>
              </a:ext>
            </a:extLst>
          </p:cNvPr>
          <p:cNvSpPr txBox="1">
            <a:spLocks/>
          </p:cNvSpPr>
          <p:nvPr/>
        </p:nvSpPr>
        <p:spPr>
          <a:xfrm>
            <a:off x="228600" y="1524000"/>
            <a:ext cx="4724400" cy="2971800"/>
          </a:xfrm>
          <a:prstGeom prst="rect">
            <a:avLst/>
          </a:prstGeom>
        </p:spPr>
        <p:txBody>
          <a:bodyPr vert="horz" lIns="68580" tIns="34290" rIns="68580" bIns="34290" rtlCol="0" anchor="t">
            <a:norm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lang="en-US" sz="1500" kern="1200" dirty="0" smtClean="0">
                <a:solidFill>
                  <a:schemeClr val="tx1"/>
                </a:solidFill>
                <a:latin typeface="+mn-lt"/>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lang="en-US" sz="1500" kern="1200" dirty="0" smtClean="0">
                <a:solidFill>
                  <a:schemeClr val="tx1"/>
                </a:solidFill>
                <a:latin typeface="+mn-lt"/>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lang="en-US" sz="1500" kern="1200" dirty="0" smtClean="0">
                <a:solidFill>
                  <a:schemeClr val="tx1"/>
                </a:solidFill>
                <a:latin typeface="+mn-lt"/>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lang="en-US" sz="1500" kern="1200" dirty="0" smtClean="0">
                <a:solidFill>
                  <a:schemeClr val="tx1"/>
                </a:solidFill>
                <a:latin typeface="+mn-lt"/>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lang="en-US" sz="1500" kern="1200" dirty="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buFont typeface="Arial" panose="020B0604020202020204" pitchFamily="34" charset="0"/>
              <a:buNone/>
            </a:pPr>
            <a:endParaRPr lang="en-US" dirty="0">
              <a:solidFill>
                <a:srgbClr val="000000"/>
              </a:solidFill>
              <a:latin typeface="inherit"/>
            </a:endParaRPr>
          </a:p>
          <a:p>
            <a:pPr marL="0" indent="0" fontAlgn="base">
              <a:buFont typeface="Arial" panose="020B0604020202020204" pitchFamily="34" charset="0"/>
              <a:buNone/>
            </a:pPr>
            <a:r>
              <a:rPr lang="en-US" dirty="0">
                <a:solidFill>
                  <a:srgbClr val="000000"/>
                </a:solidFill>
                <a:latin typeface="inherit"/>
                <a:cs typeface="Arial"/>
              </a:rPr>
              <a:t>This program is supported by the Health Resources and Services Administration (HRSA) of the U.S. Department of Health and Human Services (HHS) as part of an award totaling </a:t>
            </a:r>
            <a:r>
              <a:rPr lang="en-US" dirty="0">
                <a:latin typeface="Calibri"/>
                <a:ea typeface="Calibri" panose="020F0502020204030204" pitchFamily="34" charset="0"/>
                <a:cs typeface="Arial"/>
              </a:rPr>
              <a:t>$19,581,161 </a:t>
            </a:r>
            <a:r>
              <a:rPr lang="en-US" dirty="0">
                <a:solidFill>
                  <a:srgbClr val="000000"/>
                </a:solidFill>
                <a:latin typeface="inherit"/>
                <a:cs typeface="Arial"/>
              </a:rPr>
              <a:t>with 0 percent financed with non-governmental sources. The contents are those of the author(s) and do not necessarily represent the official views of, nor an endorsement, by HRSA, HHS, or the U.S. Government. For more information, please visit HRSA.gov. </a:t>
            </a:r>
            <a:endParaRPr lang="en-US" dirty="0">
              <a:solidFill>
                <a:srgbClr val="000000"/>
              </a:solidFill>
              <a:latin typeface="inherit"/>
            </a:endParaRPr>
          </a:p>
        </p:txBody>
      </p:sp>
    </p:spTree>
    <p:extLst>
      <p:ext uri="{BB962C8B-B14F-4D97-AF65-F5344CB8AC3E}">
        <p14:creationId xmlns:p14="http://schemas.microsoft.com/office/powerpoint/2010/main" val="289667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9E0A1C2-2858-40D0-BB21-98A227DFEF00}"/>
              </a:ext>
            </a:extLst>
          </p:cNvPr>
          <p:cNvSpPr>
            <a:spLocks noGrp="1" noChangeArrowheads="1"/>
          </p:cNvSpPr>
          <p:nvPr>
            <p:ph type="title"/>
          </p:nvPr>
        </p:nvSpPr>
        <p:spPr>
          <a:xfrm>
            <a:off x="76200" y="457200"/>
            <a:ext cx="3708114" cy="822221"/>
          </a:xfrm>
        </p:spPr>
        <p:txBody>
          <a:bodyPr>
            <a:normAutofit/>
          </a:bodyPr>
          <a:lstStyle/>
          <a:p>
            <a:pPr eaLnBrk="1" hangingPunct="1">
              <a:defRPr/>
            </a:pPr>
            <a:r>
              <a:rPr lang="en-US" b="1" dirty="0">
                <a:solidFill>
                  <a:schemeClr val="bg1"/>
                </a:solidFill>
              </a:rPr>
              <a:t>Defining the Problem</a:t>
            </a:r>
          </a:p>
        </p:txBody>
      </p:sp>
      <p:sp>
        <p:nvSpPr>
          <p:cNvPr id="3075" name="Rectangle 3">
            <a:extLst>
              <a:ext uri="{FF2B5EF4-FFF2-40B4-BE49-F238E27FC236}">
                <a16:creationId xmlns:a16="http://schemas.microsoft.com/office/drawing/2014/main" id="{AFE95C3B-D410-49FD-BC32-A2EDABC75247}"/>
              </a:ext>
            </a:extLst>
          </p:cNvPr>
          <p:cNvSpPr>
            <a:spLocks noGrp="1" noChangeArrowheads="1"/>
          </p:cNvSpPr>
          <p:nvPr>
            <p:ph idx="1"/>
          </p:nvPr>
        </p:nvSpPr>
        <p:spPr>
          <a:xfrm>
            <a:off x="228600" y="1917291"/>
            <a:ext cx="4876800" cy="3785419"/>
          </a:xfrm>
        </p:spPr>
        <p:txBody>
          <a:bodyPr>
            <a:normAutofit/>
          </a:bodyPr>
          <a:lstStyle/>
          <a:p>
            <a:pPr marL="0" indent="0" algn="ctr" eaLnBrk="1" hangingPunct="1">
              <a:buNone/>
            </a:pPr>
            <a:r>
              <a:rPr lang="en-US" altLang="en-US" sz="3000" dirty="0">
                <a:solidFill>
                  <a:schemeClr val="accent1">
                    <a:lumMod val="50000"/>
                  </a:schemeClr>
                </a:solidFill>
              </a:rPr>
              <a:t>Vicarious Traumatization</a:t>
            </a:r>
          </a:p>
          <a:p>
            <a:pPr lvl="1" eaLnBrk="1" hangingPunct="1"/>
            <a:endParaRPr lang="en-US" altLang="en-US" sz="2800" dirty="0"/>
          </a:p>
          <a:p>
            <a:pPr marL="342900" lvl="1" indent="0" eaLnBrk="1" hangingPunct="1">
              <a:buNone/>
            </a:pPr>
            <a:r>
              <a:rPr lang="en-US" altLang="en-US" sz="2400" dirty="0">
                <a:solidFill>
                  <a:schemeClr val="accent1">
                    <a:lumMod val="50000"/>
                  </a:schemeClr>
                </a:solidFill>
              </a:rPr>
              <a:t>“. . .refers to the cumulative effect of working with survivors of traumatic life events.  </a:t>
            </a:r>
            <a:r>
              <a:rPr lang="en-US" altLang="en-US" sz="2400" i="1" dirty="0">
                <a:solidFill>
                  <a:schemeClr val="accent1">
                    <a:lumMod val="50000"/>
                  </a:schemeClr>
                </a:solidFill>
              </a:rPr>
              <a:t>Anyone who engages empathically with victims or survivors is vulnerable</a:t>
            </a:r>
            <a:r>
              <a:rPr lang="en-US" altLang="en-US" sz="2400" dirty="0">
                <a:solidFill>
                  <a:schemeClr val="accent1">
                    <a:lumMod val="50000"/>
                  </a:schemeClr>
                </a:solidFill>
              </a:rPr>
              <a:t>.”  (Pearlman &amp; </a:t>
            </a:r>
            <a:r>
              <a:rPr lang="en-US" altLang="en-US" sz="2400" dirty="0" err="1">
                <a:solidFill>
                  <a:schemeClr val="accent1">
                    <a:lumMod val="50000"/>
                  </a:schemeClr>
                </a:solidFill>
              </a:rPr>
              <a:t>Saakvitne</a:t>
            </a:r>
            <a:r>
              <a:rPr lang="en-US" altLang="en-US" sz="2400" dirty="0">
                <a:solidFill>
                  <a:schemeClr val="accent1">
                    <a:lumMod val="50000"/>
                  </a:schemeClr>
                </a:solidFill>
              </a:rPr>
              <a:t>, 1995, p.31.)</a:t>
            </a:r>
          </a:p>
          <a:p>
            <a:pPr lvl="1" eaLnBrk="1" hangingPunct="1">
              <a:buFont typeface="Wingdings" panose="05000000000000000000" pitchFamily="2" charset="2"/>
              <a:buNone/>
            </a:pPr>
            <a:endParaRPr lang="en-US" altLang="en-US" sz="1900" dirty="0"/>
          </a:p>
        </p:txBody>
      </p:sp>
      <p:pic>
        <p:nvPicPr>
          <p:cNvPr id="3074" name="Picture 2" descr="The Cost of Caring: Are You Experiencing Vicarious Trauma? | Rewire">
            <a:extLst>
              <a:ext uri="{FF2B5EF4-FFF2-40B4-BE49-F238E27FC236}">
                <a16:creationId xmlns:a16="http://schemas.microsoft.com/office/drawing/2014/main" id="{1F71170B-831B-49DB-AB33-6F0025CFD2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59138" y="3810001"/>
            <a:ext cx="3476966" cy="28507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78" name="Picture 6" descr="Vicarious Racism Causing PTSD and ASD Symptoms in Children">
            <a:extLst>
              <a:ext uri="{FF2B5EF4-FFF2-40B4-BE49-F238E27FC236}">
                <a16:creationId xmlns:a16="http://schemas.microsoft.com/office/drawing/2014/main" id="{49623B90-B4D7-412A-8FA2-A225FD8B9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524000"/>
            <a:ext cx="3476966"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94852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98C94856-200D-405A-AB35-F9553D46E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2">
            <a:extLst>
              <a:ext uri="{FF2B5EF4-FFF2-40B4-BE49-F238E27FC236}">
                <a16:creationId xmlns:a16="http://schemas.microsoft.com/office/drawing/2014/main" id="{3BDB94DB-4FEB-4497-AB8A-300895C6BF39}"/>
              </a:ext>
            </a:extLst>
          </p:cNvPr>
          <p:cNvSpPr>
            <a:spLocks noGrp="1" noChangeArrowheads="1"/>
          </p:cNvSpPr>
          <p:nvPr>
            <p:ph type="title"/>
          </p:nvPr>
        </p:nvSpPr>
        <p:spPr>
          <a:xfrm>
            <a:off x="573788" y="662400"/>
            <a:ext cx="4511923" cy="1318800"/>
          </a:xfrm>
        </p:spPr>
        <p:txBody>
          <a:bodyPr anchor="t">
            <a:normAutofit/>
          </a:bodyPr>
          <a:lstStyle/>
          <a:p>
            <a:pPr algn="ctr" eaLnBrk="1" hangingPunct="1"/>
            <a:r>
              <a:rPr lang="en-US" altLang="en-US" b="1" dirty="0">
                <a:ln w="0"/>
                <a:solidFill>
                  <a:schemeClr val="accent1">
                    <a:lumMod val="50000"/>
                  </a:schemeClr>
                </a:solidFill>
                <a:cs typeface="Arial" panose="020B0604020202020204" pitchFamily="34" charset="0"/>
              </a:rPr>
              <a:t>Secondary Traumatic Stress </a:t>
            </a:r>
          </a:p>
        </p:txBody>
      </p:sp>
      <p:sp>
        <p:nvSpPr>
          <p:cNvPr id="4099" name="Rectangle 3">
            <a:extLst>
              <a:ext uri="{FF2B5EF4-FFF2-40B4-BE49-F238E27FC236}">
                <a16:creationId xmlns:a16="http://schemas.microsoft.com/office/drawing/2014/main" id="{0FE7B57D-4092-4F5D-83FC-E6DCB7127289}"/>
              </a:ext>
            </a:extLst>
          </p:cNvPr>
          <p:cNvSpPr>
            <a:spLocks noGrp="1" noChangeArrowheads="1"/>
          </p:cNvSpPr>
          <p:nvPr>
            <p:ph idx="1"/>
          </p:nvPr>
        </p:nvSpPr>
        <p:spPr>
          <a:xfrm>
            <a:off x="548212" y="2209800"/>
            <a:ext cx="4709588" cy="3844800"/>
          </a:xfrm>
        </p:spPr>
        <p:txBody>
          <a:bodyPr>
            <a:normAutofit/>
          </a:bodyPr>
          <a:lstStyle/>
          <a:p>
            <a:pPr marL="365125" indent="-255588" eaLnBrk="1" hangingPunct="1">
              <a:buFont typeface="Wingdings 3" panose="05040102010807070707" pitchFamily="18" charset="2"/>
              <a:buChar char=""/>
            </a:pPr>
            <a:r>
              <a:rPr lang="en-US" altLang="en-US" sz="2400" dirty="0">
                <a:solidFill>
                  <a:srgbClr val="111111"/>
                </a:solidFill>
              </a:rPr>
              <a:t>Stress resulting from helping or wanting to help a traumatized or suffering person (Figley, 2002)</a:t>
            </a:r>
          </a:p>
          <a:p>
            <a:pPr marL="365125" indent="-255588" eaLnBrk="1" hangingPunct="1">
              <a:buFont typeface="Wingdings 3" panose="05040102010807070707" pitchFamily="18" charset="2"/>
              <a:buChar char=""/>
            </a:pPr>
            <a:r>
              <a:rPr lang="en-US" altLang="en-US" sz="2400" dirty="0">
                <a:solidFill>
                  <a:srgbClr val="111111"/>
                </a:solidFill>
              </a:rPr>
              <a:t>Caused by repeatedly hearing stories about stressful events/trauma </a:t>
            </a:r>
          </a:p>
          <a:p>
            <a:pPr marL="365125" indent="-255588" eaLnBrk="1" hangingPunct="1">
              <a:buFont typeface="Wingdings 3" panose="05040102010807070707" pitchFamily="18" charset="2"/>
              <a:buChar char=""/>
            </a:pPr>
            <a:r>
              <a:rPr lang="en-US" altLang="en-US" sz="2400" dirty="0">
                <a:solidFill>
                  <a:srgbClr val="111111"/>
                </a:solidFill>
              </a:rPr>
              <a:t>Helping professionals as all are who work with ITCP are at high risk and can be highly impacted</a:t>
            </a:r>
          </a:p>
          <a:p>
            <a:pPr marL="365125" indent="-255588" eaLnBrk="1" hangingPunct="1">
              <a:buFont typeface="Wingdings 3" panose="05040102010807070707" pitchFamily="18" charset="2"/>
              <a:buChar char=""/>
            </a:pPr>
            <a:endParaRPr lang="en-US" altLang="en-US" sz="1700" dirty="0">
              <a:solidFill>
                <a:schemeClr val="tx1">
                  <a:alpha val="60000"/>
                </a:schemeClr>
              </a:solidFill>
            </a:endParaRPr>
          </a:p>
          <a:p>
            <a:pPr marL="109537" indent="0" eaLnBrk="1" hangingPunct="1">
              <a:buNone/>
            </a:pPr>
            <a:endParaRPr lang="en-US" altLang="en-US" sz="1700" dirty="0">
              <a:solidFill>
                <a:schemeClr val="tx1">
                  <a:alpha val="60000"/>
                </a:schemeClr>
              </a:solidFill>
            </a:endParaRPr>
          </a:p>
        </p:txBody>
      </p:sp>
      <p:pic>
        <p:nvPicPr>
          <p:cNvPr id="3" name="Picture 2" descr="A picture containing text, clipart&#10;&#10;Description automatically generated">
            <a:extLst>
              <a:ext uri="{FF2B5EF4-FFF2-40B4-BE49-F238E27FC236}">
                <a16:creationId xmlns:a16="http://schemas.microsoft.com/office/drawing/2014/main" id="{66A39478-8E05-4D88-8896-C41AE920CBAF}"/>
              </a:ext>
            </a:extLst>
          </p:cNvPr>
          <p:cNvPicPr>
            <a:picLocks noChangeAspect="1"/>
          </p:cNvPicPr>
          <p:nvPr/>
        </p:nvPicPr>
        <p:blipFill rotWithShape="1">
          <a:blip r:embed="rId3">
            <a:extLst>
              <a:ext uri="{28A0092B-C50C-407E-A947-70E740481C1C}">
                <a14:useLocalDpi xmlns:a14="http://schemas.microsoft.com/office/drawing/2010/main" val="0"/>
              </a:ext>
            </a:extLst>
          </a:blip>
          <a:srcRect l="14345" r="11463" b="-1"/>
          <a:stretch/>
        </p:blipFill>
        <p:spPr>
          <a:xfrm>
            <a:off x="5542359" y="10"/>
            <a:ext cx="3601641"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p:spPr>
      </p:pic>
    </p:spTree>
    <p:extLst>
      <p:ext uri="{BB962C8B-B14F-4D97-AF65-F5344CB8AC3E}">
        <p14:creationId xmlns:p14="http://schemas.microsoft.com/office/powerpoint/2010/main" val="2253365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2621145" cy="4500563"/>
          </a:xfrm>
        </p:spPr>
        <p:txBody>
          <a:bodyPr vert="horz" lIns="68580" tIns="34290" rIns="68580" bIns="34290" rtlCol="0">
            <a:normAutofit fontScale="90000"/>
          </a:bodyPr>
          <a:lstStyle/>
          <a:p>
            <a:pPr algn="ctr"/>
            <a:r>
              <a:rPr lang="en-US" sz="3700" b="1" dirty="0">
                <a:solidFill>
                  <a:schemeClr val="accent1">
                    <a:lumMod val="50000"/>
                  </a:schemeClr>
                </a:solidFill>
              </a:rPr>
              <a:t>The Costs of Caring: </a:t>
            </a:r>
            <a:br>
              <a:rPr lang="en-US" sz="3700" b="1" dirty="0">
                <a:solidFill>
                  <a:schemeClr val="accent1">
                    <a:lumMod val="50000"/>
                  </a:schemeClr>
                </a:solidFill>
              </a:rPr>
            </a:br>
            <a:r>
              <a:rPr lang="en-US" sz="3700" dirty="0">
                <a:solidFill>
                  <a:schemeClr val="accent1">
                    <a:lumMod val="50000"/>
                  </a:schemeClr>
                </a:solidFill>
              </a:rPr>
              <a:t>The same attributes that make us good at our work have a cost</a:t>
            </a:r>
            <a:br>
              <a:rPr lang="en-US" sz="3700" dirty="0"/>
            </a:br>
            <a:br>
              <a:rPr lang="en-US" sz="3700" dirty="0"/>
            </a:br>
            <a:r>
              <a:rPr lang="en-US" sz="1800" dirty="0"/>
              <a:t>Figley, 1995</a:t>
            </a:r>
          </a:p>
        </p:txBody>
      </p:sp>
      <p:graphicFrame>
        <p:nvGraphicFramePr>
          <p:cNvPr id="14" name="Content Placeholder 2">
            <a:extLst>
              <a:ext uri="{FF2B5EF4-FFF2-40B4-BE49-F238E27FC236}">
                <a16:creationId xmlns:a16="http://schemas.microsoft.com/office/drawing/2014/main" id="{A29798F8-673D-4EC8-B4BB-BB8ACFD55E1E}"/>
              </a:ext>
            </a:extLst>
          </p:cNvPr>
          <p:cNvGraphicFramePr>
            <a:graphicFrameLocks noGrp="1"/>
          </p:cNvGraphicFramePr>
          <p:nvPr>
            <p:ph idx="1"/>
            <p:extLst>
              <p:ext uri="{D42A27DB-BD31-4B8C-83A1-F6EECF244321}">
                <p14:modId xmlns:p14="http://schemas.microsoft.com/office/powerpoint/2010/main" val="2944638427"/>
              </p:ext>
            </p:extLst>
          </p:nvPr>
        </p:nvGraphicFramePr>
        <p:xfrm>
          <a:off x="3622160" y="1371600"/>
          <a:ext cx="4988440" cy="5338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5785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234E-7619-4171-ACC5-1265DBE9AA8F}"/>
              </a:ext>
            </a:extLst>
          </p:cNvPr>
          <p:cNvSpPr>
            <a:spLocks noGrp="1"/>
          </p:cNvSpPr>
          <p:nvPr>
            <p:ph type="title"/>
          </p:nvPr>
        </p:nvSpPr>
        <p:spPr>
          <a:xfrm>
            <a:off x="152400" y="533400"/>
            <a:ext cx="7886700" cy="700089"/>
          </a:xfrm>
        </p:spPr>
        <p:txBody>
          <a:bodyPr>
            <a:normAutofit fontScale="90000"/>
          </a:bodyPr>
          <a:lstStyle/>
          <a:p>
            <a:r>
              <a:rPr lang="en-US" dirty="0">
                <a:solidFill>
                  <a:schemeClr val="bg1"/>
                </a:solidFill>
              </a:rPr>
              <a:t>Acknowledging the Role/Expectations for Professionalization of Child Welfare Staff </a:t>
            </a:r>
          </a:p>
        </p:txBody>
      </p:sp>
      <p:sp>
        <p:nvSpPr>
          <p:cNvPr id="3" name="Content Placeholder 2">
            <a:extLst>
              <a:ext uri="{FF2B5EF4-FFF2-40B4-BE49-F238E27FC236}">
                <a16:creationId xmlns:a16="http://schemas.microsoft.com/office/drawing/2014/main" id="{E30C9645-F2BA-4AA7-95AC-A1631DE77666}"/>
              </a:ext>
            </a:extLst>
          </p:cNvPr>
          <p:cNvSpPr>
            <a:spLocks noGrp="1"/>
          </p:cNvSpPr>
          <p:nvPr>
            <p:ph idx="1"/>
          </p:nvPr>
        </p:nvSpPr>
        <p:spPr>
          <a:xfrm>
            <a:off x="316775" y="2133600"/>
            <a:ext cx="5919652" cy="4052887"/>
          </a:xfrm>
        </p:spPr>
        <p:txBody>
          <a:bodyPr>
            <a:noAutofit/>
          </a:bodyPr>
          <a:lstStyle/>
          <a:p>
            <a:pPr>
              <a:buBlip>
                <a:blip r:embed="rId3">
                  <a:extLst>
                    <a:ext uri="{837473B0-CC2E-450A-ABE3-18F120FF3D39}">
                      <a1611:picAttrSrcUrl xmlns:a1611="http://schemas.microsoft.com/office/drawing/2016/11/main" r:id="rId4"/>
                    </a:ext>
                  </a:extLst>
                </a:blip>
              </a:buBlip>
            </a:pPr>
            <a:r>
              <a:rPr lang="en-US" sz="3200" dirty="0">
                <a:latin typeface="+mj-lt"/>
              </a:rPr>
              <a:t>Professionalization as First Responders and Expectations as Essential Personnel</a:t>
            </a:r>
          </a:p>
          <a:p>
            <a:pPr marL="0" indent="0">
              <a:buNone/>
            </a:pPr>
            <a:endParaRPr lang="en-US" sz="3200" dirty="0">
              <a:latin typeface="+mj-lt"/>
            </a:endParaRPr>
          </a:p>
          <a:p>
            <a:pPr>
              <a:buBlip>
                <a:blip r:embed="rId3">
                  <a:extLst>
                    <a:ext uri="{837473B0-CC2E-450A-ABE3-18F120FF3D39}">
                      <a1611:picAttrSrcUrl xmlns:a1611="http://schemas.microsoft.com/office/drawing/2016/11/main" r:id="rId4"/>
                    </a:ext>
                  </a:extLst>
                </a:blip>
              </a:buBlip>
            </a:pPr>
            <a:r>
              <a:rPr lang="en-US" sz="3200" dirty="0">
                <a:latin typeface="+mj-lt"/>
              </a:rPr>
              <a:t>Supporting Staff Performance and Retention – Through a Trauma Lens  </a:t>
            </a:r>
          </a:p>
        </p:txBody>
      </p:sp>
      <p:sp>
        <p:nvSpPr>
          <p:cNvPr id="4" name="Slide Number Placeholder 3">
            <a:extLst>
              <a:ext uri="{FF2B5EF4-FFF2-40B4-BE49-F238E27FC236}">
                <a16:creationId xmlns:a16="http://schemas.microsoft.com/office/drawing/2014/main" id="{CC454CB0-EF52-41D5-B5E1-B2735012A4FA}"/>
              </a:ext>
            </a:extLst>
          </p:cNvPr>
          <p:cNvSpPr>
            <a:spLocks noGrp="1"/>
          </p:cNvSpPr>
          <p:nvPr>
            <p:ph type="sldNum" sz="quarter" idx="12"/>
          </p:nvPr>
        </p:nvSpPr>
        <p:spPr/>
        <p:txBody>
          <a:bodyPr/>
          <a:lstStyle/>
          <a:p>
            <a:pPr>
              <a:defRPr/>
            </a:pPr>
            <a:fld id="{CA5801BB-D29C-4308-949A-0EB90CA3BE5F}" type="slidenum">
              <a:rPr lang="en-US" smtClean="0"/>
              <a:pPr>
                <a:defRPr/>
              </a:pPr>
              <a:t>7</a:t>
            </a:fld>
            <a:endParaRPr lang="en-US"/>
          </a:p>
        </p:txBody>
      </p:sp>
      <p:pic>
        <p:nvPicPr>
          <p:cNvPr id="6" name="Picture 5" descr="Logo, company name&#10;&#10;Description automatically generated">
            <a:extLst>
              <a:ext uri="{FF2B5EF4-FFF2-40B4-BE49-F238E27FC236}">
                <a16:creationId xmlns:a16="http://schemas.microsoft.com/office/drawing/2014/main" id="{A37B696A-25DE-485E-978D-6BAC3253FDF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67400" y="1402556"/>
            <a:ext cx="2959825" cy="4541044"/>
          </a:xfrm>
          <a:prstGeom prst="rect">
            <a:avLst/>
          </a:prstGeom>
        </p:spPr>
      </p:pic>
      <p:sp>
        <p:nvSpPr>
          <p:cNvPr id="9" name="TextBox 8">
            <a:extLst>
              <a:ext uri="{FF2B5EF4-FFF2-40B4-BE49-F238E27FC236}">
                <a16:creationId xmlns:a16="http://schemas.microsoft.com/office/drawing/2014/main" id="{88AF67EA-F55C-49CD-95D3-897A27A8287E}"/>
              </a:ext>
            </a:extLst>
          </p:cNvPr>
          <p:cNvSpPr txBox="1"/>
          <p:nvPr/>
        </p:nvSpPr>
        <p:spPr>
          <a:xfrm>
            <a:off x="101238" y="6577063"/>
            <a:ext cx="5169625" cy="246221"/>
          </a:xfrm>
          <a:prstGeom prst="rect">
            <a:avLst/>
          </a:prstGeom>
          <a:noFill/>
        </p:spPr>
        <p:txBody>
          <a:bodyPr wrap="square">
            <a:spAutoFit/>
          </a:bodyPr>
          <a:lstStyle/>
          <a:p>
            <a:r>
              <a:rPr lang="en-US" sz="1000" dirty="0"/>
              <a:t>https://www.childwelfare.gov/topics/management/workforce/workforcewellbeing/burnout/</a:t>
            </a:r>
          </a:p>
        </p:txBody>
      </p:sp>
    </p:spTree>
    <p:extLst>
      <p:ext uri="{BB962C8B-B14F-4D97-AF65-F5344CB8AC3E}">
        <p14:creationId xmlns:p14="http://schemas.microsoft.com/office/powerpoint/2010/main" val="1136563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B0F6-145C-4AC2-A671-B636A8551BD5}"/>
              </a:ext>
            </a:extLst>
          </p:cNvPr>
          <p:cNvSpPr>
            <a:spLocks noGrp="1"/>
          </p:cNvSpPr>
          <p:nvPr>
            <p:ph type="title"/>
          </p:nvPr>
        </p:nvSpPr>
        <p:spPr>
          <a:xfrm>
            <a:off x="228600" y="304800"/>
            <a:ext cx="7886700" cy="962818"/>
          </a:xfrm>
        </p:spPr>
        <p:txBody>
          <a:bodyPr>
            <a:normAutofit fontScale="90000"/>
          </a:bodyPr>
          <a:lstStyle/>
          <a:p>
            <a:r>
              <a:rPr lang="en-US" sz="3600" dirty="0">
                <a:solidFill>
                  <a:schemeClr val="bg1"/>
                </a:solidFill>
              </a:rPr>
              <a:t>What puts us at risk for vicarious traumatization or dysregulation</a:t>
            </a:r>
            <a:endParaRPr lang="en-US" dirty="0">
              <a:solidFill>
                <a:schemeClr val="bg1"/>
              </a:solidFill>
            </a:endParaRPr>
          </a:p>
        </p:txBody>
      </p:sp>
      <p:graphicFrame>
        <p:nvGraphicFramePr>
          <p:cNvPr id="4" name="Content Placeholder 3">
            <a:extLst>
              <a:ext uri="{FF2B5EF4-FFF2-40B4-BE49-F238E27FC236}">
                <a16:creationId xmlns:a16="http://schemas.microsoft.com/office/drawing/2014/main" id="{4EEDE2E8-9668-47AF-B1FB-742A890D22EA}"/>
              </a:ext>
            </a:extLst>
          </p:cNvPr>
          <p:cNvGraphicFramePr>
            <a:graphicFrameLocks noGrp="1"/>
          </p:cNvGraphicFramePr>
          <p:nvPr>
            <p:ph idx="1"/>
            <p:extLst>
              <p:ext uri="{D42A27DB-BD31-4B8C-83A1-F6EECF244321}">
                <p14:modId xmlns:p14="http://schemas.microsoft.com/office/powerpoint/2010/main" val="2873546181"/>
              </p:ext>
            </p:extLst>
          </p:nvPr>
        </p:nvGraphicFramePr>
        <p:xfrm>
          <a:off x="381000" y="1600200"/>
          <a:ext cx="84582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6321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244C5-C03E-4A23-BE67-1A714E758464}"/>
              </a:ext>
            </a:extLst>
          </p:cNvPr>
          <p:cNvSpPr>
            <a:spLocks noGrp="1"/>
          </p:cNvSpPr>
          <p:nvPr>
            <p:ph type="title"/>
          </p:nvPr>
        </p:nvSpPr>
        <p:spPr>
          <a:xfrm>
            <a:off x="152400" y="152400"/>
            <a:ext cx="7886700" cy="1325563"/>
          </a:xfrm>
        </p:spPr>
        <p:txBody>
          <a:bodyPr>
            <a:normAutofit/>
          </a:bodyPr>
          <a:lstStyle/>
          <a:p>
            <a:r>
              <a:rPr lang="en-US" sz="3200" dirty="0">
                <a:solidFill>
                  <a:schemeClr val="bg1"/>
                </a:solidFill>
              </a:rPr>
              <a:t>Risk factors  that can Impact on Work</a:t>
            </a:r>
            <a:br>
              <a:rPr lang="en-US" sz="3200" dirty="0">
                <a:solidFill>
                  <a:schemeClr val="bg1"/>
                </a:solidFill>
              </a:rPr>
            </a:br>
            <a:r>
              <a:rPr lang="en-US" sz="3200" dirty="0">
                <a:solidFill>
                  <a:schemeClr val="bg1"/>
                </a:solidFill>
              </a:rPr>
              <a:t>with Traumatized Children &amp; Families</a:t>
            </a:r>
          </a:p>
        </p:txBody>
      </p:sp>
      <p:graphicFrame>
        <p:nvGraphicFramePr>
          <p:cNvPr id="4" name="Google Shape;471;p6">
            <a:extLst>
              <a:ext uri="{FF2B5EF4-FFF2-40B4-BE49-F238E27FC236}">
                <a16:creationId xmlns:a16="http://schemas.microsoft.com/office/drawing/2014/main" id="{6172C786-370E-43AC-8D9C-C39311080D5A}"/>
              </a:ext>
            </a:extLst>
          </p:cNvPr>
          <p:cNvGraphicFramePr>
            <a:graphicFrameLocks/>
          </p:cNvGraphicFramePr>
          <p:nvPr>
            <p:extLst>
              <p:ext uri="{D42A27DB-BD31-4B8C-83A1-F6EECF244321}">
                <p14:modId xmlns:p14="http://schemas.microsoft.com/office/powerpoint/2010/main" val="1377338342"/>
              </p:ext>
            </p:extLst>
          </p:nvPr>
        </p:nvGraphicFramePr>
        <p:xfrm>
          <a:off x="5334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92242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quot;/&gt;&lt;property id=&quot;20307&quot; value=&quot;789&quot;/&gt;&lt;/object&gt;&lt;object type=&quot;3&quot; unique_id=&quot;10005&quot;&gt;&lt;property id=&quot;20148&quot; value=&quot;5&quot;/&gt;&lt;property id=&quot;20300&quot; value=&quot;Slide 3&quot;/&gt;&lt;property id=&quot;20307&quot; value=&quot;914&quot;/&gt;&lt;/object&gt;&lt;object type=&quot;3&quot; unique_id=&quot;28361&quot;&gt;&lt;property id=&quot;20148&quot; value=&quot;5&quot;/&gt;&lt;property id=&quot;20300&quot; value=&quot;Slide 20 - &amp;quot;Key Communication Challenges for the TST-R Partnership&amp;quot;&quot;/&gt;&lt;property id=&quot;20307&quot; value=&quot;1415&quot;/&gt;&lt;/object&gt;&lt;object type=&quot;3&quot; unique_id=&quot;42202&quot;&gt;&lt;property id=&quot;20148&quot; value=&quot;5&quot;/&gt;&lt;property id=&quot;20300&quot; value=&quot;Slide 2 - &amp;quot;Recommendations for Clinical Training &amp;quot;&quot;/&gt;&lt;property id=&quot;20307&quot; value=&quot;1445&quot;/&gt;&lt;/object&gt;&lt;object type=&quot;3&quot; unique_id=&quot;42203&quot;&gt;&lt;property id=&quot;20148&quot; value=&quot;5&quot;/&gt;&lt;property id=&quot;20300&quot; value=&quot;Slide 4 - &amp;quot;The TST-R Partnership&amp;quot;&quot;/&gt;&lt;property id=&quot;20307&quot; value=&quot;1446&quot;/&gt;&lt;/object&gt;&lt;object type=&quot;3&quot; unique_id=&quot;42204&quot;&gt;&lt;property id=&quot;20148&quot; value=&quot;5&quot;/&gt;&lt;property id=&quot;20300&quot; value=&quot;Slide 5&quot;/&gt;&lt;property id=&quot;20307&quot; value=&quot;1448&quot;/&gt;&lt;/object&gt;&lt;object type=&quot;3&quot; unique_id=&quot;42205&quot;&gt;&lt;property id=&quot;20148&quot; value=&quot;5&quot;/&gt;&lt;property id=&quot;20300&quot; value=&quot;Slide 6&quot;/&gt;&lt;property id=&quot;20307&quot; value=&quot;1454&quot;/&gt;&lt;/object&gt;&lt;object type=&quot;3&quot; unique_id=&quot;42206&quot;&gt;&lt;property id=&quot;20148&quot; value=&quot;5&quot;/&gt;&lt;property id=&quot;20300&quot; value=&quot;Slide 7&quot;/&gt;&lt;property id=&quot;20307&quot; value=&quot;1453&quot;/&gt;&lt;/object&gt;&lt;object type=&quot;3&quot; unique_id=&quot;42207&quot;&gt;&lt;property id=&quot;20148&quot; value=&quot;5&quot;/&gt;&lt;property id=&quot;20300&quot; value=&quot;Slide 8&quot;/&gt;&lt;property id=&quot;20307&quot; value=&quot;1452&quot;/&gt;&lt;/object&gt;&lt;object type=&quot;3&quot; unique_id=&quot;42208&quot;&gt;&lt;property id=&quot;20148&quot; value=&quot;5&quot;/&gt;&lt;property id=&quot;20300&quot; value=&quot;Slide 9&quot;/&gt;&lt;property id=&quot;20307&quot; value=&quot;1451&quot;/&gt;&lt;/object&gt;&lt;object type=&quot;3&quot; unique_id=&quot;42209&quot;&gt;&lt;property id=&quot;20148&quot; value=&quot;5&quot;/&gt;&lt;property id=&quot;20300&quot; value=&quot;Slide 10&quot;/&gt;&lt;property id=&quot;20307&quot; value=&quot;1450&quot;/&gt;&lt;/object&gt;&lt;object type=&quot;3&quot; unique_id=&quot;42210&quot;&gt;&lt;property id=&quot;20148&quot; value=&quot;5&quot;/&gt;&lt;property id=&quot;20300&quot; value=&quot;Slide 11&quot;/&gt;&lt;property id=&quot;20307&quot; value=&quot;1449&quot;/&gt;&lt;/object&gt;&lt;object type=&quot;3&quot; unique_id=&quot;42211&quot;&gt;&lt;property id=&quot;20148&quot; value=&quot;5&quot;/&gt;&lt;property id=&quot;20300&quot; value=&quot;Slide 12&quot;/&gt;&lt;property id=&quot;20307&quot; value=&quot;1447&quot;/&gt;&lt;/object&gt;&lt;object type=&quot;3&quot; unique_id=&quot;42212&quot;&gt;&lt;property id=&quot;20148&quot; value=&quot;5&quot;/&gt;&lt;property id=&quot;20300&quot; value=&quot;Slide 13 - &amp;quot;Meeting with Families&amp;quot;&quot;/&gt;&lt;property id=&quot;20307&quot; value=&quot;1455&quot;/&gt;&lt;/object&gt;&lt;object type=&quot;3&quot; unique_id=&quot;42213&quot;&gt;&lt;property id=&quot;20148&quot; value=&quot;5&quot;/&gt;&lt;property id=&quot;20300&quot; value=&quot;Slide 14 - &amp;quot;Meeting with Families&amp;quot;&quot;/&gt;&lt;property id=&quot;20307&quot; value=&quot;1456&quot;/&gt;&lt;/object&gt;&lt;object type=&quot;3&quot; unique_id=&quot;42214&quot;&gt;&lt;property id=&quot;20148&quot; value=&quot;5&quot;/&gt;&lt;property id=&quot;20300&quot; value=&quot;Slide 15 - &amp;quot;Meeting with Families&amp;quot;&quot;/&gt;&lt;property id=&quot;20307&quot; value=&quot;1458&quot;/&gt;&lt;/object&gt;&lt;object type=&quot;3&quot; unique_id=&quot;42215&quot;&gt;&lt;property id=&quot;20148&quot; value=&quot;5&quot;/&gt;&lt;property id=&quot;20300&quot; value=&quot;Slide 16 - &amp;quot;Meeting with Families&amp;quot;&quot;/&gt;&lt;property id=&quot;20307&quot; value=&quot;1457&quot;/&gt;&lt;/object&gt;&lt;object type=&quot;3&quot; unique_id=&quot;42216&quot;&gt;&lt;property id=&quot;20148&quot; value=&quot;5&quot;/&gt;&lt;property id=&quot;20300&quot; value=&quot;Slide 17 - &amp;quot;Therapeutic Triad&amp;quot;&quot;/&gt;&lt;property id=&quot;20307&quot; value=&quot;1459&quot;/&gt;&lt;/object&gt;&lt;object type=&quot;3&quot; unique_id=&quot;42217&quot;&gt;&lt;property id=&quot;20148&quot; value=&quot;5&quot;/&gt;&lt;property id=&quot;20300&quot; value=&quot;Slide 18 - &amp;quot;Therapeutic Triad&amp;quot;&quot;/&gt;&lt;property id=&quot;20307&quot; value=&quot;1460&quot;/&gt;&lt;/object&gt;&lt;object type=&quot;3&quot; unique_id=&quot;42218&quot;&gt;&lt;property id=&quot;20148&quot; value=&quot;5&quot;/&gt;&lt;property id=&quot;20300&quot; value=&quot;Slide 19 - &amp;quot;Therapeutic Triad&amp;quot;&quot;/&gt;&lt;property id=&quot;20307&quot; value=&quot;1461&quot;/&gt;&lt;/object&gt;&lt;object type=&quot;3&quot; unique_id=&quot;42219&quot;&gt;&lt;property id=&quot;20148&quot; value=&quot;5&quot;/&gt;&lt;property id=&quot;20300&quot; value=&quot;Slide 21 - &amp;quot;Cultural Broker Alone: Meeting a Family Without a Clinician*&amp;quot;&quot;/&gt;&lt;property id=&quot;20307&quot; value=&quot;1463&quot;/&gt;&lt;/object&gt;&lt;object type=&quot;3&quot; unique_id=&quot;42220&quot;&gt;&lt;property id=&quot;20148&quot; value=&quot;5&quot;/&gt;&lt;property id=&quot;20300&quot; value=&quot;Slide 22 - &amp;quot;Cultural Broker Alone: Meeting a Family Without a Clinician*&amp;quot;&quot;/&gt;&lt;property id=&quot;20307&quot; value=&quot;1464&quot;/&gt;&lt;/object&gt;&lt;object type=&quot;3&quot; unique_id=&quot;42221&quot;&gt;&lt;property id=&quot;20148&quot; value=&quot;5&quot;/&gt;&lt;property id=&quot;20300&quot; value=&quot;Slide 23 - &amp;quot;Helpful Information to Gather When Meeting with a Family&amp;quot;&quot;/&gt;&lt;property id=&quot;20307&quot; value=&quot;1466&quot;/&gt;&lt;/object&gt;&lt;object type=&quot;3&quot; unique_id=&quot;42222&quot;&gt;&lt;property id=&quot;20148&quot; value=&quot;5&quot;/&gt;&lt;property id=&quot;20300&quot; value=&quot;Slide 24 - &amp;quot;Challenges of Being a Cultural Broker&amp;quot;&quot;/&gt;&lt;property id=&quot;20307&quot; value=&quot;1469&quot;/&gt;&lt;/object&gt;&lt;object type=&quot;3&quot; unique_id=&quot;42223&quot;&gt;&lt;property id=&quot;20148&quot; value=&quot;5&quot;/&gt;&lt;property id=&quot;20300&quot; value=&quot;Slide 25 - &amp;quot;Challenges of Being a Cultural Broker&amp;quot;&quot;/&gt;&lt;property id=&quot;20307&quot; value=&quot;1476&quot;/&gt;&lt;/object&gt;&lt;object type=&quot;3&quot; unique_id=&quot;42224&quot;&gt;&lt;property id=&quot;20148&quot; value=&quot;5&quot;/&gt;&lt;property id=&quot;20300&quot; value=&quot;Slide 26 - &amp;quot;Challenges of Being a Cultural Broker&amp;quot;&quot;/&gt;&lt;property id=&quot;20307&quot; value=&quot;1475&quot;/&gt;&lt;/object&gt;&lt;object type=&quot;3&quot; unique_id=&quot;42225&quot;&gt;&lt;property id=&quot;20148&quot; value=&quot;5&quot;/&gt;&lt;property id=&quot;20300&quot; value=&quot;Slide 27 - &amp;quot;Challenges of Being a Cultural Broker&amp;quot;&quot;/&gt;&lt;property id=&quot;20307&quot; value=&quot;1474&quot;/&gt;&lt;/object&gt;&lt;object type=&quot;3&quot; unique_id=&quot;42226&quot;&gt;&lt;property id=&quot;20148&quot; value=&quot;5&quot;/&gt;&lt;property id=&quot;20300&quot; value=&quot;Slide 28 - &amp;quot;Challenges of Being a Cultural Broker&amp;quot;&quot;/&gt;&lt;property id=&quot;20307&quot; value=&quot;1473&quot;/&gt;&lt;/object&gt;&lt;object type=&quot;3&quot; unique_id=&quot;42227&quot;&gt;&lt;property id=&quot;20148&quot; value=&quot;5&quot;/&gt;&lt;property id=&quot;20300&quot; value=&quot;Slide 29 - &amp;quot;Challenges of Being a Cultural Broker&amp;quot;&quot;/&gt;&lt;property id=&quot;20307&quot; value=&quot;1472&quot;/&gt;&lt;/object&gt;&lt;object type=&quot;3&quot; unique_id=&quot;42228&quot;&gt;&lt;property id=&quot;20148&quot; value=&quot;5&quot;/&gt;&lt;property id=&quot;20300&quot; value=&quot;Slide 30 - &amp;quot;Challenges of Being a Cultural Broker&amp;quot;&quot;/&gt;&lt;property id=&quot;20307&quot; value=&quot;1471&quot;/&gt;&lt;/object&gt;&lt;object type=&quot;3&quot; unique_id=&quot;42229&quot;&gt;&lt;property id=&quot;20148&quot; value=&quot;5&quot;/&gt;&lt;property id=&quot;20300&quot; value=&quot;Slide 31 - &amp;quot;Challenges of Being a Cultural Broker&amp;quot;&quot;/&gt;&lt;property id=&quot;20307&quot; value=&quot;1470&quot;/&gt;&lt;/object&gt;&lt;object type=&quot;3&quot; unique_id=&quot;42230&quot;&gt;&lt;property id=&quot;20148&quot; value=&quot;5&quot;/&gt;&lt;property id=&quot;20300&quot; value=&quot;Slide 32 - &amp;quot;Challenges of Being a Cultural Broker (Cont.)&amp;quot;&quot;/&gt;&lt;property id=&quot;20307&quot; value=&quot;1477&quot;/&gt;&lt;/object&gt;&lt;object type=&quot;3&quot; unique_id=&quot;42231&quot;&gt;&lt;property id=&quot;20148&quot; value=&quot;5&quot;/&gt;&lt;property id=&quot;20300&quot; value=&quot;Slide 33 - &amp;quot;Challenges of Being a Cultural Broker (Cont.)&amp;quot;&quot;/&gt;&lt;property id=&quot;20307&quot; value=&quot;1483&quot;/&gt;&lt;/object&gt;&lt;object type=&quot;3&quot; unique_id=&quot;42232&quot;&gt;&lt;property id=&quot;20148&quot; value=&quot;5&quot;/&gt;&lt;property id=&quot;20300&quot; value=&quot;Slide 34 - &amp;quot;Challenges of Being a Cultural Broker (Cont.)&amp;quot;&quot;/&gt;&lt;property id=&quot;20307&quot; value=&quot;1482&quot;/&gt;&lt;/object&gt;&lt;object type=&quot;3&quot; unique_id=&quot;42233&quot;&gt;&lt;property id=&quot;20148&quot; value=&quot;5&quot;/&gt;&lt;property id=&quot;20300&quot; value=&quot;Slide 35 - &amp;quot;Challenges of Being a Cultural Broker (Cont.)&amp;quot;&quot;/&gt;&lt;property id=&quot;20307&quot; value=&quot;1481&quot;/&gt;&lt;/object&gt;&lt;object type=&quot;3&quot; unique_id=&quot;42234&quot;&gt;&lt;property id=&quot;20148&quot; value=&quot;5&quot;/&gt;&lt;property id=&quot;20300&quot; value=&quot;Slide 36 - &amp;quot;Challenges of Being a Cultural Broker (Cont.)&amp;quot;&quot;/&gt;&lt;property id=&quot;20307&quot; value=&quot;1480&quot;/&gt;&lt;/object&gt;&lt;object type=&quot;3&quot; unique_id=&quot;42235&quot;&gt;&lt;property id=&quot;20148&quot; value=&quot;5&quot;/&gt;&lt;property id=&quot;20300&quot; value=&quot;Slide 37 - &amp;quot;Challenges of Being a Cultural Broker (Cont.)&amp;quot;&quot;/&gt;&lt;property id=&quot;20307&quot; value=&quot;1479&quot;/&gt;&lt;/object&gt;&lt;object type=&quot;3&quot; unique_id=&quot;42236&quot;&gt;&lt;property id=&quot;20148&quot; value=&quot;5&quot;/&gt;&lt;property id=&quot;20300&quot; value=&quot;Slide 38 - &amp;quot;Challenges of Being a Cultural Broker (Cont.)&amp;quot;&quot;/&gt;&lt;property id=&quot;20307&quot; value=&quot;1478&quot;/&gt;&lt;/object&gt;&lt;object type=&quot;3&quot; unique_id=&quot;48545&quot;&gt;&lt;property id=&quot;20148&quot; value=&quot;5&quot;/&gt;&lt;property id=&quot;20300&quot; value=&quot;Slide 39 - &amp;quot;Challenges of Being a Clinician&amp;quot;&quot;/&gt;&lt;property id=&quot;20307&quot; value=&quot;1484&quot;/&gt;&lt;/object&gt;&lt;object type=&quot;3&quot; unique_id=&quot;48546&quot;&gt;&lt;property id=&quot;20148&quot; value=&quot;5&quot;/&gt;&lt;property id=&quot;20300&quot; value=&quot;Slide 40 - &amp;quot;Challenges of Being a Clinician&amp;quot;&quot;/&gt;&lt;property id=&quot;20307&quot; value=&quot;1489&quot;/&gt;&lt;/object&gt;&lt;object type=&quot;3&quot; unique_id=&quot;48547&quot;&gt;&lt;property id=&quot;20148&quot; value=&quot;5&quot;/&gt;&lt;property id=&quot;20300&quot; value=&quot;Slide 41 - &amp;quot;Challenges of Being a Clinician&amp;quot;&quot;/&gt;&lt;property id=&quot;20307&quot; value=&quot;1488&quot;/&gt;&lt;/object&gt;&lt;object type=&quot;3&quot; unique_id=&quot;48548&quot;&gt;&lt;property id=&quot;20148&quot; value=&quot;5&quot;/&gt;&lt;property id=&quot;20300&quot; value=&quot;Slide 42 - &amp;quot;Challenges of Being a Clinician&amp;quot;&quot;/&gt;&lt;property id=&quot;20307&quot; value=&quot;1487&quot;/&gt;&lt;/object&gt;&lt;object type=&quot;3&quot; unique_id=&quot;48549&quot;&gt;&lt;property id=&quot;20148&quot; value=&quot;5&quot;/&gt;&lt;property id=&quot;20300&quot; value=&quot;Slide 43 - &amp;quot;Challenges of Being a Clinician&amp;quot;&quot;/&gt;&lt;property id=&quot;20307&quot; value=&quot;1486&quot;/&gt;&lt;/object&gt;&lt;object type=&quot;3&quot; unique_id=&quot;48551&quot;&gt;&lt;property id=&quot;20148&quot; value=&quot;5&quot;/&gt;&lt;property id=&quot;20300&quot; value=&quot;Slide 44 - &amp;quot;Challenges of Being a Clinician&amp;quot;&quot;/&gt;&lt;property id=&quot;20307&quot; value=&quot;1490&quot;/&gt;&lt;/object&gt;&lt;object type=&quot;3&quot; unique_id=&quot;48552&quot;&gt;&lt;property id=&quot;20148&quot; value=&quot;5&quot;/&gt;&lt;property id=&quot;20300&quot; value=&quot;Slide 45 - &amp;quot;Being a Good Team Member&amp;quot;&quot;/&gt;&lt;property id=&quot;20307&quot; value=&quot;1491&quot;/&gt;&lt;/object&gt;&lt;object type=&quot;3&quot; unique_id=&quot;48553&quot;&gt;&lt;property id=&quot;20148&quot; value=&quot;5&quot;/&gt;&lt;property id=&quot;20300&quot; value=&quot;Slide 46&quot;/&gt;&lt;property id=&quot;20307&quot; value=&quot;1492&quot;/&gt;&lt;/object&gt;&lt;object type=&quot;3&quot; unique_id=&quot;48554&quot;&gt;&lt;property id=&quot;20148&quot; value=&quot;5&quot;/&gt;&lt;property id=&quot;20300&quot; value=&quot;Slide 47 - &amp;quot;Cultural Humility&amp;quot;&quot;/&gt;&lt;property id=&quot;20307&quot; value=&quot;1493&quot;/&gt;&lt;/object&gt;&lt;object type=&quot;3&quot; unique_id=&quot;48555&quot;&gt;&lt;property id=&quot;20148&quot; value=&quot;5&quot;/&gt;&lt;property id=&quot;20300&quot; value=&quot;Slide 48 - &amp;quot;Cultural Humility&amp;quot;&quot;/&gt;&lt;property id=&quot;20307&quot; value=&quot;1494&quot;/&gt;&lt;/object&gt;&lt;object type=&quot;3&quot; unique_id=&quot;48556&quot;&gt;&lt;property id=&quot;20148&quot; value=&quot;5&quot;/&gt;&lt;property id=&quot;20300&quot; value=&quot;Slide 49 - &amp;quot;Cultural Humility&amp;quot;&quot;/&gt;&lt;property id=&quot;20307&quot; value=&quot;1496&quot;/&gt;&lt;/object&gt;&lt;object type=&quot;3&quot; unique_id=&quot;48557&quot;&gt;&lt;property id=&quot;20148&quot; value=&quot;5&quot;/&gt;&lt;property id=&quot;20300&quot; value=&quot;Slide 50 - &amp;quot;Cultural Humility Video&amp;quot;&quot;/&gt;&lt;property id=&quot;20307&quot; value=&quot;1497&quot;/&gt;&lt;/object&gt;&lt;object type=&quot;3&quot; unique_id=&quot;48558&quot;&gt;&lt;property id=&quot;20148&quot; value=&quot;5&quot;/&gt;&lt;property id=&quot;20300&quot; value=&quot;Slide 51 - &amp;quot;Confidentiality&amp;quot;&quot;/&gt;&lt;property id=&quot;20307&quot; value=&quot;1498&quot;/&gt;&lt;/object&gt;&lt;object type=&quot;3&quot; unique_id=&quot;48559&quot;&gt;&lt;property id=&quot;20148&quot; value=&quot;5&quot;/&gt;&lt;property id=&quot;20300&quot; value=&quot;Slide 52 - &amp;quot;Confidentiality&amp;quot;&quot;/&gt;&lt;property id=&quot;20307&quot; value=&quot;1499&quot;/&gt;&lt;/object&gt;&lt;object type=&quot;3&quot; unique_id=&quot;48560&quot;&gt;&lt;property id=&quot;20148&quot; value=&quot;5&quot;/&gt;&lt;property id=&quot;20300&quot; value=&quot;Slide 53 - &amp;quot;Limits of Confidentiality&amp;quot;&quot;/&gt;&lt;property id=&quot;20307&quot; value=&quot;1505&quot;/&gt;&lt;/object&gt;&lt;object type=&quot;3&quot; unique_id=&quot;48561&quot;&gt;&lt;property id=&quot;20148&quot; value=&quot;5&quot;/&gt;&lt;property id=&quot;20300&quot; value=&quot;Slide 54 - &amp;quot;Limits of Confidentiality&amp;quot;&quot;/&gt;&lt;property id=&quot;20307&quot; value=&quot;1500&quot;/&gt;&lt;/object&gt;&lt;object type=&quot;3&quot; unique_id=&quot;48562&quot;&gt;&lt;property id=&quot;20148&quot; value=&quot;5&quot;/&gt;&lt;property id=&quot;20300&quot; value=&quot;Slide 55 - &amp;quot;Limits of Confidentiality&amp;quot;&quot;/&gt;&lt;property id=&quot;20307&quot; value=&quot;1504&quot;/&gt;&lt;/object&gt;&lt;object type=&quot;3&quot; unique_id=&quot;48563&quot;&gt;&lt;property id=&quot;20148&quot; value=&quot;5&quot;/&gt;&lt;property id=&quot;20300&quot; value=&quot;Slide 56 - &amp;quot;Limits of Confidentiality&amp;quot;&quot;/&gt;&lt;property id=&quot;20307&quot; value=&quot;1503&quot;/&gt;&lt;/object&gt;&lt;object type=&quot;3&quot; unique_id=&quot;48564&quot;&gt;&lt;property id=&quot;20148&quot; value=&quot;5&quot;/&gt;&lt;property id=&quot;20300&quot; value=&quot;Slide 57 - &amp;quot;Mandated Reporting&amp;quot;&quot;/&gt;&lt;property id=&quot;20307&quot; value=&quot;1501&quot;/&gt;&lt;/object&gt;&lt;object type=&quot;3&quot; unique_id=&quot;48565&quot;&gt;&lt;property id=&quot;20148&quot; value=&quot;5&quot;/&gt;&lt;property id=&quot;20300&quot; value=&quot;Slide 58 - &amp;quot;Discussion of TST-R Cases&amp;quot;&quot;/&gt;&lt;property id=&quot;20307&quot; value=&quot;1502&quot;/&gt;&lt;/object&gt;&lt;object type=&quot;3&quot; unique_id=&quot;48566&quot;&gt;&lt;property id=&quot;20148&quot; value=&quot;5&quot;/&gt;&lt;property id=&quot;20300&quot; value=&quot;Slide 59 - &amp;quot;Discussion of TST-R Cases&amp;quot;&quot;/&gt;&lt;property id=&quot;20307&quot; value=&quot;1508&quot;/&gt;&lt;/object&gt;&lt;object type=&quot;3&quot; unique_id=&quot;48567&quot;&gt;&lt;property id=&quot;20148&quot; value=&quot;5&quot;/&gt;&lt;property id=&quot;20300&quot; value=&quot;Slide 60 - &amp;quot;Discussion of TST-R Cases&amp;quot;&quot;/&gt;&lt;property id=&quot;20307&quot; value=&quot;1507&quot;/&gt;&lt;/object&gt;&lt;object type=&quot;3&quot; unique_id=&quot;48568&quot;&gt;&lt;property id=&quot;20148&quot; value=&quot;5&quot;/&gt;&lt;property id=&quot;20300&quot; value=&quot;Slide 61 - &amp;quot;Discussion of TST-R Cases&amp;quot;&quot;/&gt;&lt;property id=&quot;20307&quot; value=&quot;1506&quot;/&gt;&lt;/object&gt;&lt;object type=&quot;3&quot; unique_id=&quot;49680&quot;&gt;&lt;property id=&quot;20148&quot; value=&quot;5&quot;/&gt;&lt;property id=&quot;20300&quot; value=&quot;Slide 62 - &amp;quot;Clinical Supervision&amp;quot;&quot;/&gt;&lt;property id=&quot;20307&quot; value=&quot;1509&quot;/&gt;&lt;/object&gt;&lt;object type=&quot;3&quot; unique_id=&quot;49681&quot;&gt;&lt;property id=&quot;20148&quot; value=&quot;5&quot;/&gt;&lt;property id=&quot;20300&quot; value=&quot;Slide 63 - &amp;quot;Clinical Supervision&amp;quot;&quot;/&gt;&lt;property id=&quot;20307&quot; value=&quot;1510&quot;/&gt;&lt;/object&gt;&lt;object type=&quot;3&quot; unique_id=&quot;49682&quot;&gt;&lt;property id=&quot;20148&quot; value=&quot;5&quot;/&gt;&lt;property id=&quot;20300&quot; value=&quot;Slide 64 - &amp;quot;Clinical Supervision&amp;quot;&quot;/&gt;&lt;property id=&quot;20307&quot; value=&quot;1515&quot;/&gt;&lt;/object&gt;&lt;object type=&quot;3&quot; unique_id=&quot;49683&quot;&gt;&lt;property id=&quot;20148&quot; value=&quot;5&quot;/&gt;&lt;property id=&quot;20300&quot; value=&quot;Slide 65 - &amp;quot;Clinical Supervision&amp;quot;&quot;/&gt;&lt;property id=&quot;20307&quot; value=&quot;1516&quot;/&gt;&lt;/object&gt;&lt;object type=&quot;3&quot; unique_id=&quot;49684&quot;&gt;&lt;property id=&quot;20148&quot; value=&quot;5&quot;/&gt;&lt;property id=&quot;20300&quot; value=&quot;Slide 66 - &amp;quot;Clinical Supervision&amp;quot;&quot;/&gt;&lt;property id=&quot;20307&quot; value=&quot;1514&quot;/&gt;&lt;/object&gt;&lt;object type=&quot;3&quot; unique_id=&quot;49685&quot;&gt;&lt;property id=&quot;20148&quot; value=&quot;5&quot;/&gt;&lt;property id=&quot;20300&quot; value=&quot;Slide 67 - &amp;quot;Clinical Supervision&amp;quot;&quot;/&gt;&lt;property id=&quot;20307&quot; value=&quot;1513&quot;/&gt;&lt;/object&gt;&lt;object type=&quot;3&quot; unique_id=&quot;49686&quot;&gt;&lt;property id=&quot;20148&quot; value=&quot;5&quot;/&gt;&lt;property id=&quot;20300&quot; value=&quot;Slide 68 - &amp;quot;Clinical Supervision&amp;quot;&quot;/&gt;&lt;property id=&quot;20307&quot; value=&quot;1512&quot;/&gt;&lt;/object&gt;&lt;object type=&quot;3&quot; unique_id=&quot;49687&quot;&gt;&lt;property id=&quot;20148&quot; value=&quot;5&quot;/&gt;&lt;property id=&quot;20300&quot; value=&quot;Slide 69 - &amp;quot;Clinical Supervision&amp;quot;&quot;/&gt;&lt;property id=&quot;20307&quot; value=&quot;1511&quot;/&gt;&lt;/object&gt;&lt;object type=&quot;3&quot; unique_id=&quot;51921&quot;&gt;&lt;property id=&quot;20148&quot; value=&quot;5&quot;/&gt;&lt;property id=&quot;20300&quot; value=&quot;Slide 70 - &amp;quot;Clinical Supervision of  Cultural Broker&amp;quot;&quot;/&gt;&lt;property id=&quot;20307&quot; value=&quot;1521&quot;/&gt;&lt;/object&gt;&lt;object type=&quot;3&quot; unique_id=&quot;51922&quot;&gt;&lt;property id=&quot;20148&quot; value=&quot;5&quot;/&gt;&lt;property id=&quot;20300&quot; value=&quot;Slide 71 - &amp;quot;Clinical Supervision of  Cultural Broker&amp;quot;&quot;/&gt;&lt;property id=&quot;20307&quot; value=&quot;1525&quot;/&gt;&lt;/object&gt;&lt;object type=&quot;3&quot; unique_id=&quot;51923&quot;&gt;&lt;property id=&quot;20148&quot; value=&quot;5&quot;/&gt;&lt;property id=&quot;20300&quot; value=&quot;Slide 72 - &amp;quot;Clinical Supervision of  Cultural Broker&amp;quot;&quot;/&gt;&lt;property id=&quot;20307&quot; value=&quot;1524&quot;/&gt;&lt;/object&gt;&lt;object type=&quot;3&quot; unique_id=&quot;51924&quot;&gt;&lt;property id=&quot;20148&quot; value=&quot;5&quot;/&gt;&lt;property id=&quot;20300&quot; value=&quot;Slide 73 - &amp;quot;Clinical Supervision of  Cultural Broker&amp;quot;&quot;/&gt;&lt;property id=&quot;20307&quot; value=&quot;1523&quot;/&gt;&lt;/object&gt;&lt;object type=&quot;3&quot; unique_id=&quot;51925&quot;&gt;&lt;property id=&quot;20148&quot; value=&quot;5&quot;/&gt;&lt;property id=&quot;20300&quot; value=&quot;Slide 74 - &amp;quot;Clinical Supervision of  Cultural Broker&amp;quot;&quot;/&gt;&lt;property id=&quot;20307&quot; value=&quot;1522&quot;/&gt;&lt;/object&gt;&lt;object type=&quot;3&quot; unique_id=&quot;51926&quot;&gt;&lt;property id=&quot;20148&quot; value=&quot;5&quot;/&gt;&lt;property id=&quot;20300&quot; value=&quot;Slide 75 - &amp;quot;Taking Care of the  Caregiver&amp;quot;&quot;/&gt;&lt;property id=&quot;20307&quot; value=&quot;1527&quot;/&gt;&lt;/object&gt;&lt;object type=&quot;3&quot; unique_id=&quot;51927&quot;&gt;&lt;property id=&quot;20148&quot; value=&quot;5&quot;/&gt;&lt;property id=&quot;20300&quot; value=&quot;Slide 76 - &amp;quot;Taking Care of the  Caregiver&amp;quot;&quot;/&gt;&lt;property id=&quot;20307&quot; value=&quot;1530&quot;/&gt;&lt;/object&gt;&lt;object type=&quot;3&quot; unique_id=&quot;51928&quot;&gt;&lt;property id=&quot;20148&quot; value=&quot;5&quot;/&gt;&lt;property id=&quot;20300&quot; value=&quot;Slide 77 - &amp;quot;Taking Care of the  Caregiver&amp;quot;&quot;/&gt;&lt;property id=&quot;20307&quot; value=&quot;1529&quot;/&gt;&lt;/object&gt;&lt;object type=&quot;3&quot; unique_id=&quot;51929&quot;&gt;&lt;property id=&quot;20148&quot; value=&quot;5&quot;/&gt;&lt;property id=&quot;20300&quot; value=&quot;Slide 78 - &amp;quot;Taking Care of the  Caregiver&amp;quot;&quot;/&gt;&lt;property id=&quot;20307&quot; value=&quot;1528&quot;/&gt;&lt;/object&gt;&lt;object type=&quot;3&quot; unique_id=&quot;51930&quot;&gt;&lt;property id=&quot;20148&quot; value=&quot;5&quot;/&gt;&lt;property id=&quot;20300&quot; value=&quot;Slide 79 - &amp;quot;Taking Care of the  Caregiver&amp;quot;&quot;/&gt;&lt;property id=&quot;20307&quot; value=&quot;1526&quot;/&gt;&lt;/object&gt;&lt;object type=&quot;3&quot; unique_id=&quot;51931&quot;&gt;&lt;property id=&quot;20148&quot; value=&quot;5&quot;/&gt;&lt;property id=&quot;20300&quot; value=&quot;Slide 80 - &amp;quot;Taking Care of the  Caregiver&amp;quot;&quot;/&gt;&lt;property id=&quot;20307&quot; value=&quot;1531&quot;/&gt;&lt;/object&gt;&lt;object type=&quot;3&quot; unique_id=&quot;51932&quot;&gt;&lt;property id=&quot;20148&quot; value=&quot;5&quot;/&gt;&lt;property id=&quot;20300&quot; value=&quot;Slide 81 - &amp;quot;Balancing Clinical and  Cultural Conundrums&amp;quot;&quot;/&gt;&lt;property id=&quot;20307&quot; value=&quot;1532&quot;/&gt;&lt;/object&gt;&lt;object type=&quot;3&quot; unique_id=&quot;51933&quot;&gt;&lt;property id=&quot;20148&quot; value=&quot;5&quot;/&gt;&lt;property id=&quot;20300&quot; value=&quot;Slide 82 - &amp;quot;Balancing Clinical and  Cultural Conundrums&amp;quot;&quot;/&gt;&lt;property id=&quot;20307&quot; value=&quot;1535&quot;/&gt;&lt;/object&gt;&lt;object type=&quot;3&quot; unique_id=&quot;51934&quot;&gt;&lt;property id=&quot;20148&quot; value=&quot;5&quot;/&gt;&lt;property id=&quot;20300&quot; value=&quot;Slide 83 - &amp;quot;Balancing Clinical and  Cultural Conundrums&amp;quot;&quot;/&gt;&lt;property id=&quot;20307&quot; value=&quot;1534&quot;/&gt;&lt;/object&gt;&lt;object type=&quot;3&quot; unique_id=&quot;51935&quot;&gt;&lt;property id=&quot;20148&quot; value=&quot;5&quot;/&gt;&lt;property id=&quot;20300&quot; value=&quot;Slide 84 - &amp;quot;Balancing Clinical and  Cultural Conundrums&amp;quot;&quot;/&gt;&lt;property id=&quot;20307&quot; value=&quot;1533&quot;/&gt;&lt;/object&gt;&lt;object type=&quot;3&quot; unique_id=&quot;51936&quot;&gt;&lt;property id=&quot;20148&quot; value=&quot;5&quot;/&gt;&lt;property id=&quot;20300&quot; value=&quot;Slide 85 - &amp;quot;Self Disclosure&amp;quot;&quot;/&gt;&lt;property id=&quot;20307&quot; value=&quot;1536&quot;/&gt;&lt;/object&gt;&lt;object type=&quot;3&quot; unique_id=&quot;51938&quot;&gt;&lt;property id=&quot;20148&quot; value=&quot;5&quot;/&gt;&lt;property id=&quot;20300&quot; value=&quot;Slide 89 - &amp;quot;Personal Space&amp;quot;&quot;/&gt;&lt;property id=&quot;20307&quot; value=&quot;1538&quot;/&gt;&lt;/object&gt;&lt;object type=&quot;3&quot; unique_id=&quot;51939&quot;&gt;&lt;property id=&quot;20148&quot; value=&quot;5&quot;/&gt;&lt;property id=&quot;20300&quot; value=&quot;Slide 91 - &amp;quot;Cultural Dynamics that May  Influence a Clinical Encounter&amp;quot;&quot;/&gt;&lt;property id=&quot;20307&quot; value=&quot;1539&quot;/&gt;&lt;/object&gt;&lt;object type=&quot;3&quot; unique_id=&quot;51940&quot;&gt;&lt;property id=&quot;20148&quot; value=&quot;5&quot;/&gt;&lt;property id=&quot;20300&quot; value=&quot;Slide 98 - &amp;quot;Thank You!&amp;quot;&quot;/&gt;&lt;property id=&quot;20307&quot; value=&quot;1517&quot;/&gt;&lt;/object&gt;&lt;object type=&quot;3&quot; unique_id=&quot;53233&quot;&gt;&lt;property id=&quot;20148&quot; value=&quot;5&quot;/&gt;&lt;property id=&quot;20300&quot; value=&quot;Slide 92 - &amp;quot;Cultural Dynamics that May  Influence a Clinical Encounter&amp;quot;&quot;/&gt;&lt;property id=&quot;20307&quot; value=&quot;1540&quot;/&gt;&lt;/object&gt;&lt;object type=&quot;3&quot; unique_id=&quot;53234&quot;&gt;&lt;property id=&quot;20148&quot; value=&quot;5&quot;/&gt;&lt;property id=&quot;20300&quot; value=&quot;Slide 93 - &amp;quot;Primers&amp;quot;&quot;/&gt;&lt;property id=&quot;20307&quot; value=&quot;1541&quot;/&gt;&lt;/object&gt;&lt;object type=&quot;3&quot; unique_id=&quot;53235&quot;&gt;&lt;property id=&quot;20148&quot; value=&quot;5&quot;/&gt;&lt;property id=&quot;20300&quot; value=&quot;Slide 94 - &amp;quot;Examples of Traditional Levels of Care for Mental Health Treatment&amp;quot;&quot;/&gt;&lt;property id=&quot;20307&quot; value=&quot;1543&quot;/&gt;&lt;/object&gt;&lt;object type=&quot;3&quot; unique_id=&quot;53236&quot;&gt;&lt;property id=&quot;20148&quot; value=&quot;5&quot;/&gt;&lt;property id=&quot;20300&quot; value=&quot;Slide 95 - &amp;quot;Alphabet Soup: Glossary of Commonly Used Terms&amp;quot;&quot;/&gt;&lt;property id=&quot;20307&quot; value=&quot;1546&quot;/&gt;&lt;/object&gt;&lt;object type=&quot;3&quot; unique_id=&quot;53237&quot;&gt;&lt;property id=&quot;20148&quot; value=&quot;5&quot;/&gt;&lt;property id=&quot;20300&quot; value=&quot;Slide 96&quot;/&gt;&lt;property id=&quot;20307&quot; value=&quot;1544&quot;/&gt;&lt;/object&gt;&lt;object type=&quot;3&quot; unique_id=&quot;53238&quot;&gt;&lt;property id=&quot;20148&quot; value=&quot;5&quot;/&gt;&lt;property id=&quot;20300&quot; value=&quot;Slide 97&quot;/&gt;&lt;property id=&quot;20307&quot; value=&quot;1545&quot;/&gt;&lt;/object&gt;&lt;object type=&quot;3&quot; unique_id=&quot;54317&quot;&gt;&lt;property id=&quot;20148&quot; value=&quot;5&quot;/&gt;&lt;property id=&quot;20300&quot; value=&quot;Slide 86 - &amp;quot;Self Disclosure&amp;quot;&quot;/&gt;&lt;property id=&quot;20307&quot; value=&quot;1547&quot;/&gt;&lt;/object&gt;&lt;object type=&quot;3&quot; unique_id=&quot;54318&quot;&gt;&lt;property id=&quot;20148&quot; value=&quot;5&quot;/&gt;&lt;property id=&quot;20300&quot; value=&quot;Slide 87 - &amp;quot;Dual Relationships &amp;amp; Boundaries&amp;quot;&quot;/&gt;&lt;property id=&quot;20307&quot; value=&quot;1550&quot;/&gt;&lt;/object&gt;&lt;object type=&quot;3&quot; unique_id=&quot;54319&quot;&gt;&lt;property id=&quot;20148&quot; value=&quot;5&quot;/&gt;&lt;property id=&quot;20300&quot; value=&quot;Slide 88 - &amp;quot;Dual Relationships &amp;amp; Boundaries&amp;quot;&quot;/&gt;&lt;property id=&quot;20307&quot; value=&quot;1551&quot;/&gt;&lt;/object&gt;&lt;object type=&quot;3&quot; unique_id=&quot;54320&quot;&gt;&lt;property id=&quot;20148&quot; value=&quot;5&quot;/&gt;&lt;property id=&quot;20300&quot; value=&quot;Slide 90 - &amp;quot;Personal Space&amp;quot;&quot;/&gt;&lt;property id=&quot;20307&quot; value=&quot;1553&quot;/&gt;&lt;/object&gt;&lt;/object&gt;&lt;object type=&quot;8&quot; unique_id=&quot;10090&quot;&gt;&lt;/object&gt;&lt;/object&gt;&lt;/database&gt;"/>
  <p:tag name="SECTOMILLISECCONVERTED" val="1"/>
</p:tagLst>
</file>

<file path=ppt/theme/theme1.xml><?xml version="1.0" encoding="utf-8"?>
<a:theme xmlns:a="http://schemas.openxmlformats.org/drawingml/2006/main" name="1_Office Theme">
  <a:themeElements>
    <a:clrScheme name="ZERO TO THREE">
      <a:dk1>
        <a:sysClr val="windowText" lastClr="000000"/>
      </a:dk1>
      <a:lt1>
        <a:sysClr val="window" lastClr="FFFFFF"/>
      </a:lt1>
      <a:dk2>
        <a:srgbClr val="0F406B"/>
      </a:dk2>
      <a:lt2>
        <a:srgbClr val="E7E6E6"/>
      </a:lt2>
      <a:accent1>
        <a:srgbClr val="0083BF"/>
      </a:accent1>
      <a:accent2>
        <a:srgbClr val="FFCE02"/>
      </a:accent2>
      <a:accent3>
        <a:srgbClr val="E84F3D"/>
      </a:accent3>
      <a:accent4>
        <a:srgbClr val="2F9A47"/>
      </a:accent4>
      <a:accent5>
        <a:srgbClr val="F78D2C"/>
      </a:accent5>
      <a:accent6>
        <a:srgbClr val="0F406B"/>
      </a:accent6>
      <a:hlink>
        <a:srgbClr val="0083BF"/>
      </a:hlink>
      <a:folHlink>
        <a:srgbClr val="7F418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ZERO TO THREE">
      <a:dk1>
        <a:sysClr val="windowText" lastClr="000000"/>
      </a:dk1>
      <a:lt1>
        <a:sysClr val="window" lastClr="FFFFFF"/>
      </a:lt1>
      <a:dk2>
        <a:srgbClr val="0F406B"/>
      </a:dk2>
      <a:lt2>
        <a:srgbClr val="E7E6E6"/>
      </a:lt2>
      <a:accent1>
        <a:srgbClr val="0083BF"/>
      </a:accent1>
      <a:accent2>
        <a:srgbClr val="FFCE02"/>
      </a:accent2>
      <a:accent3>
        <a:srgbClr val="E84F3D"/>
      </a:accent3>
      <a:accent4>
        <a:srgbClr val="2F9A47"/>
      </a:accent4>
      <a:accent5>
        <a:srgbClr val="F78D2C"/>
      </a:accent5>
      <a:accent6>
        <a:srgbClr val="0F406B"/>
      </a:accent6>
      <a:hlink>
        <a:srgbClr val="0083BF"/>
      </a:hlink>
      <a:folHlink>
        <a:srgbClr val="7F418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19874</TotalTime>
  <Words>2351</Words>
  <Application>Microsoft Office PowerPoint</Application>
  <PresentationFormat>On-screen Show (4:3)</PresentationFormat>
  <Paragraphs>332</Paragraphs>
  <Slides>35</Slides>
  <Notes>31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35</vt:i4>
      </vt:variant>
    </vt:vector>
  </HeadingPairs>
  <TitlesOfParts>
    <vt:vector size="50" baseType="lpstr">
      <vt:lpstr>Arial</vt:lpstr>
      <vt:lpstr>Calibri</vt:lpstr>
      <vt:lpstr>Calibri Light</vt:lpstr>
      <vt:lpstr>Courier New</vt:lpstr>
      <vt:lpstr>Freestyle Script</vt:lpstr>
      <vt:lpstr>inherit</vt:lpstr>
      <vt:lpstr>Open Sans</vt:lpstr>
      <vt:lpstr>ProximaNova</vt:lpstr>
      <vt:lpstr>Segoe UI Light</vt:lpstr>
      <vt:lpstr>Times New Roman</vt:lpstr>
      <vt:lpstr>Wingdings</vt:lpstr>
      <vt:lpstr>Wingdings 3</vt:lpstr>
      <vt:lpstr>1_Office Theme</vt:lpstr>
      <vt:lpstr>Office Theme</vt:lpstr>
      <vt:lpstr>2_Office Theme</vt:lpstr>
      <vt:lpstr>Understanding and Addressing Secondary Trauma and Compassion Fatigue: Risk and Protective Factors  during COVID-19 </vt:lpstr>
      <vt:lpstr>During this presentation: “slowing down and noticing our own thoughts and feelings”</vt:lpstr>
      <vt:lpstr>A MOMENT TO REFLECT… </vt:lpstr>
      <vt:lpstr>Defining the Problem</vt:lpstr>
      <vt:lpstr>Secondary Traumatic Stress </vt:lpstr>
      <vt:lpstr>The Costs of Caring:  The same attributes that make us good at our work have a cost  Figley, 1995</vt:lpstr>
      <vt:lpstr>Acknowledging the Role/Expectations for Professionalization of Child Welfare Staff </vt:lpstr>
      <vt:lpstr>What puts us at risk for vicarious traumatization or dysregulation</vt:lpstr>
      <vt:lpstr>Risk factors  that can Impact on Work with Traumatized Children &amp; Families</vt:lpstr>
      <vt:lpstr>Additional Risk Factors </vt:lpstr>
      <vt:lpstr>How to Recognize Signs of Stress in Yourself and Others</vt:lpstr>
      <vt:lpstr>Difficulties of Working with Traumatized Children and Families during Covid-19</vt:lpstr>
      <vt:lpstr>Professional Quality of Life Scale https://proqol.org/compassion-fatigue</vt:lpstr>
      <vt:lpstr>Thoughts about Ways to Provide Support for All Working with Trauma during COVID</vt:lpstr>
      <vt:lpstr>The Impact of COVID-19 on Children and Families in Child Welfare</vt:lpstr>
      <vt:lpstr>…Rapid Assessment of Pandemic   Impact on Early Childhood Development Leading to a Chain Reaction (Philip Fisher, et al, Univ Oregon, 2020-2021)</vt:lpstr>
      <vt:lpstr>Why is this data important?</vt:lpstr>
      <vt:lpstr>A MOMENT TO REFELCT… </vt:lpstr>
      <vt:lpstr>“Surge Capacity” May be Depleted by the COVID-19 Pandemic</vt:lpstr>
      <vt:lpstr>Prevention Strategies related to Secondary Trauma </vt:lpstr>
      <vt:lpstr>BALANCE</vt:lpstr>
      <vt:lpstr>Prevention (personal)</vt:lpstr>
      <vt:lpstr>Prevention at Work</vt:lpstr>
      <vt:lpstr>Primary Concerns mentioned by Judges Contributing to Vicarious Traumatization   (based on collaborative work with NCJFCJ and NCTSN)</vt:lpstr>
      <vt:lpstr>PowerPoint Presentation</vt:lpstr>
      <vt:lpstr>Remember</vt:lpstr>
      <vt:lpstr>Research Based Suggestions to Deal with Compassion Fatigue</vt:lpstr>
      <vt:lpstr>Factors that Buffer Against Compassion Fatigue and Burnout</vt:lpstr>
      <vt:lpstr>Self Care is  not  Selfish</vt:lpstr>
      <vt:lpstr>Compassion Satisfaction</vt:lpstr>
      <vt:lpstr>Compassion Satisfaction</vt:lpstr>
      <vt:lpstr>What is Most Important?</vt:lpstr>
      <vt:lpstr>Self Care Resources</vt:lpstr>
      <vt:lpstr>Resources</vt:lpstr>
      <vt:lpstr>Questions and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Compassion Fatigue for Judges and Ways to Provide Support</dc:title>
  <dc:creator>Joy Osofsky</dc:creator>
  <cp:lastModifiedBy>Darneshia Allen</cp:lastModifiedBy>
  <cp:revision>18</cp:revision>
  <cp:lastPrinted>2021-12-08T18:47:37Z</cp:lastPrinted>
  <dcterms:created xsi:type="dcterms:W3CDTF">2021-02-02T21:50:30Z</dcterms:created>
  <dcterms:modified xsi:type="dcterms:W3CDTF">2022-01-11T18:53:55Z</dcterms:modified>
</cp:coreProperties>
</file>